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09" r:id="rId1"/>
    <p:sldMasterId id="2147483737" r:id="rId2"/>
    <p:sldMasterId id="2147483752" r:id="rId3"/>
    <p:sldMasterId id="2147483765" r:id="rId4"/>
  </p:sldMasterIdLst>
  <p:notesMasterIdLst>
    <p:notesMasterId r:id="rId6"/>
  </p:notesMasterIdLst>
  <p:handoutMasterIdLst>
    <p:handoutMasterId r:id="rId7"/>
  </p:handoutMasterIdLst>
  <p:sldIdLst>
    <p:sldId id="523" r:id="rId5"/>
  </p:sldIdLst>
  <p:sldSz cx="9144000" cy="6858000" type="screen4x3"/>
  <p:notesSz cx="6934200" cy="92329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25">
          <p15:clr>
            <a:srgbClr val="A4A3A4"/>
          </p15:clr>
        </p15:guide>
        <p15:guide id="2" pos="29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8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23579C"/>
    <a:srgbClr val="566B9A"/>
    <a:srgbClr val="436C9A"/>
    <a:srgbClr val="37597F"/>
    <a:srgbClr val="314F71"/>
    <a:srgbClr val="1F3C56"/>
    <a:srgbClr val="00518E"/>
    <a:srgbClr val="09467D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449963-7AF4-6C43-B494-6C27E48C9A3D}" v="2113" dt="2018-09-21T12:54:36.220"/>
    <p1510:client id="{64ED9608-F5D7-AC4F-A9C1-C90A18DFD617}" v="417" dt="2018-09-21T20:58:16.9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82" autoAdjust="0"/>
    <p:restoredTop sz="92517" autoAdjust="0"/>
  </p:normalViewPr>
  <p:slideViewPr>
    <p:cSldViewPr snapToGrid="0">
      <p:cViewPr>
        <p:scale>
          <a:sx n="176" d="100"/>
          <a:sy n="176" d="100"/>
        </p:scale>
        <p:origin x="680" y="-2264"/>
      </p:cViewPr>
      <p:guideLst>
        <p:guide orient="horz" pos="525"/>
        <p:guide pos="29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Objects="1">
      <p:cViewPr varScale="1">
        <p:scale>
          <a:sx n="47" d="100"/>
          <a:sy n="47" d="100"/>
        </p:scale>
        <p:origin x="-2122" y="-101"/>
      </p:cViewPr>
      <p:guideLst>
        <p:guide orient="horz" pos="2908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Master" Target="slideMasters/slideMaster3.xml"/><Relationship Id="rId7" Type="http://schemas.openxmlformats.org/officeDocument/2006/relationships/handoutMaster" Target="handoutMasters/handoutMaster1.xml"/><Relationship Id="rId12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ie, Shaocheng" userId="b92f5369-f3db-447b-9b48-c8ca994cf226" providerId="ADAL" clId="{64ED9608-F5D7-AC4F-A9C1-C90A18DFD617}"/>
    <pc:docChg chg="custSel addSld modSld">
      <pc:chgData name="Xie, Shaocheng" userId="b92f5369-f3db-447b-9b48-c8ca994cf226" providerId="ADAL" clId="{64ED9608-F5D7-AC4F-A9C1-C90A18DFD617}" dt="2018-09-21T20:58:16.954" v="416" actId="20577"/>
      <pc:docMkLst>
        <pc:docMk/>
      </pc:docMkLst>
      <pc:sldChg chg="addSp delSp modSp">
        <pc:chgData name="Xie, Shaocheng" userId="b92f5369-f3db-447b-9b48-c8ca994cf226" providerId="ADAL" clId="{64ED9608-F5D7-AC4F-A9C1-C90A18DFD617}" dt="2018-09-21T16:27:36.258" v="327"/>
        <pc:sldMkLst>
          <pc:docMk/>
          <pc:sldMk cId="3869890436" sldId="523"/>
        </pc:sldMkLst>
        <pc:spChg chg="del mod">
          <ac:chgData name="Xie, Shaocheng" userId="b92f5369-f3db-447b-9b48-c8ca994cf226" providerId="ADAL" clId="{64ED9608-F5D7-AC4F-A9C1-C90A18DFD617}" dt="2018-09-21T16:27:36.258" v="327"/>
          <ac:spMkLst>
            <pc:docMk/>
            <pc:sldMk cId="3869890436" sldId="523"/>
            <ac:spMk id="7" creationId="{D72D68F4-170C-F74D-89C1-ABB99ACDCB80}"/>
          </ac:spMkLst>
        </pc:spChg>
        <pc:spChg chg="add mod">
          <ac:chgData name="Xie, Shaocheng" userId="b92f5369-f3db-447b-9b48-c8ca994cf226" providerId="ADAL" clId="{64ED9608-F5D7-AC4F-A9C1-C90A18DFD617}" dt="2018-09-21T16:27:28.010" v="326"/>
          <ac:spMkLst>
            <pc:docMk/>
            <pc:sldMk cId="3869890436" sldId="523"/>
            <ac:spMk id="8" creationId="{ED80CC7A-3480-F347-B4B1-95CC100DEAB1}"/>
          </ac:spMkLst>
        </pc:spChg>
      </pc:sldChg>
      <pc:sldChg chg="modSp">
        <pc:chgData name="Xie, Shaocheng" userId="b92f5369-f3db-447b-9b48-c8ca994cf226" providerId="ADAL" clId="{64ED9608-F5D7-AC4F-A9C1-C90A18DFD617}" dt="2018-09-21T16:24:48.858" v="320" actId="20577"/>
        <pc:sldMkLst>
          <pc:docMk/>
          <pc:sldMk cId="2821820460" sldId="545"/>
        </pc:sldMkLst>
        <pc:spChg chg="mod">
          <ac:chgData name="Xie, Shaocheng" userId="b92f5369-f3db-447b-9b48-c8ca994cf226" providerId="ADAL" clId="{64ED9608-F5D7-AC4F-A9C1-C90A18DFD617}" dt="2018-09-21T16:24:48.858" v="320" actId="20577"/>
          <ac:spMkLst>
            <pc:docMk/>
            <pc:sldMk cId="2821820460" sldId="545"/>
            <ac:spMk id="63" creationId="{7A659C3F-FC28-2C42-83F9-AC064AB3742F}"/>
          </ac:spMkLst>
        </pc:spChg>
      </pc:sldChg>
      <pc:sldChg chg="modSp">
        <pc:chgData name="Xie, Shaocheng" userId="b92f5369-f3db-447b-9b48-c8ca994cf226" providerId="ADAL" clId="{64ED9608-F5D7-AC4F-A9C1-C90A18DFD617}" dt="2018-09-21T16:20:37.224" v="174" actId="1076"/>
        <pc:sldMkLst>
          <pc:docMk/>
          <pc:sldMk cId="3232784772" sldId="864"/>
        </pc:sldMkLst>
        <pc:spChg chg="mod">
          <ac:chgData name="Xie, Shaocheng" userId="b92f5369-f3db-447b-9b48-c8ca994cf226" providerId="ADAL" clId="{64ED9608-F5D7-AC4F-A9C1-C90A18DFD617}" dt="2018-09-21T16:20:37.224" v="174" actId="1076"/>
          <ac:spMkLst>
            <pc:docMk/>
            <pc:sldMk cId="3232784772" sldId="864"/>
            <ac:spMk id="2" creationId="{00000000-0000-0000-0000-000000000000}"/>
          </ac:spMkLst>
        </pc:spChg>
      </pc:sldChg>
      <pc:sldChg chg="addSp delSp modSp add">
        <pc:chgData name="Xie, Shaocheng" userId="b92f5369-f3db-447b-9b48-c8ca994cf226" providerId="ADAL" clId="{64ED9608-F5D7-AC4F-A9C1-C90A18DFD617}" dt="2018-09-21T20:58:16.954" v="416" actId="20577"/>
        <pc:sldMkLst>
          <pc:docMk/>
          <pc:sldMk cId="3140960672" sldId="865"/>
        </pc:sldMkLst>
        <pc:spChg chg="add del mod">
          <ac:chgData name="Xie, Shaocheng" userId="b92f5369-f3db-447b-9b48-c8ca994cf226" providerId="ADAL" clId="{64ED9608-F5D7-AC4F-A9C1-C90A18DFD617}" dt="2018-09-21T16:31:46.254" v="344" actId="478"/>
          <ac:spMkLst>
            <pc:docMk/>
            <pc:sldMk cId="3140960672" sldId="865"/>
            <ac:spMk id="3" creationId="{DAA04F07-7C80-B645-B234-D51002009634}"/>
          </ac:spMkLst>
        </pc:spChg>
        <pc:spChg chg="mod">
          <ac:chgData name="Xie, Shaocheng" userId="b92f5369-f3db-447b-9b48-c8ca994cf226" providerId="ADAL" clId="{64ED9608-F5D7-AC4F-A9C1-C90A18DFD617}" dt="2018-09-21T16:32:20.887" v="347"/>
          <ac:spMkLst>
            <pc:docMk/>
            <pc:sldMk cId="3140960672" sldId="865"/>
            <ac:spMk id="8" creationId="{ED80CC7A-3480-F347-B4B1-95CC100DEAB1}"/>
          </ac:spMkLst>
        </pc:spChg>
        <pc:spChg chg="add mod">
          <ac:chgData name="Xie, Shaocheng" userId="b92f5369-f3db-447b-9b48-c8ca994cf226" providerId="ADAL" clId="{64ED9608-F5D7-AC4F-A9C1-C90A18DFD617}" dt="2018-09-21T16:31:36.922" v="343" actId="164"/>
          <ac:spMkLst>
            <pc:docMk/>
            <pc:sldMk cId="3140960672" sldId="865"/>
            <ac:spMk id="12" creationId="{3DDCF9CD-A84B-9B40-87A9-4C155BA1F263}"/>
          </ac:spMkLst>
        </pc:spChg>
        <pc:spChg chg="add mod">
          <ac:chgData name="Xie, Shaocheng" userId="b92f5369-f3db-447b-9b48-c8ca994cf226" providerId="ADAL" clId="{64ED9608-F5D7-AC4F-A9C1-C90A18DFD617}" dt="2018-09-21T16:31:36.922" v="343" actId="164"/>
          <ac:spMkLst>
            <pc:docMk/>
            <pc:sldMk cId="3140960672" sldId="865"/>
            <ac:spMk id="13" creationId="{C64A6D85-9000-D448-8700-84C805EA6670}"/>
          </ac:spMkLst>
        </pc:spChg>
        <pc:spChg chg="mod">
          <ac:chgData name="Xie, Shaocheng" userId="b92f5369-f3db-447b-9b48-c8ca994cf226" providerId="ADAL" clId="{64ED9608-F5D7-AC4F-A9C1-C90A18DFD617}" dt="2018-09-21T16:29:51.816" v="330"/>
          <ac:spMkLst>
            <pc:docMk/>
            <pc:sldMk cId="3140960672" sldId="865"/>
            <ac:spMk id="15" creationId="{00000000-0000-0000-0000-000000000000}"/>
          </ac:spMkLst>
        </pc:spChg>
        <pc:spChg chg="mod">
          <ac:chgData name="Xie, Shaocheng" userId="b92f5369-f3db-447b-9b48-c8ca994cf226" providerId="ADAL" clId="{64ED9608-F5D7-AC4F-A9C1-C90A18DFD617}" dt="2018-09-21T20:57:39.176" v="412" actId="20577"/>
          <ac:spMkLst>
            <pc:docMk/>
            <pc:sldMk cId="3140960672" sldId="865"/>
            <ac:spMk id="16" creationId="{00000000-0000-0000-0000-000000000000}"/>
          </ac:spMkLst>
        </pc:spChg>
        <pc:spChg chg="del">
          <ac:chgData name="Xie, Shaocheng" userId="b92f5369-f3db-447b-9b48-c8ca994cf226" providerId="ADAL" clId="{64ED9608-F5D7-AC4F-A9C1-C90A18DFD617}" dt="2018-09-21T16:31:08.562" v="341" actId="478"/>
          <ac:spMkLst>
            <pc:docMk/>
            <pc:sldMk cId="3140960672" sldId="865"/>
            <ac:spMk id="17" creationId="{00000000-0000-0000-0000-000000000000}"/>
          </ac:spMkLst>
        </pc:spChg>
        <pc:spChg chg="add mod">
          <ac:chgData name="Xie, Shaocheng" userId="b92f5369-f3db-447b-9b48-c8ca994cf226" providerId="ADAL" clId="{64ED9608-F5D7-AC4F-A9C1-C90A18DFD617}" dt="2018-09-21T16:33:50.737" v="388" actId="1076"/>
          <ac:spMkLst>
            <pc:docMk/>
            <pc:sldMk cId="3140960672" sldId="865"/>
            <ac:spMk id="18" creationId="{8A2FC710-F6BF-9143-9549-87D0FA28138C}"/>
          </ac:spMkLst>
        </pc:spChg>
        <pc:spChg chg="add mod">
          <ac:chgData name="Xie, Shaocheng" userId="b92f5369-f3db-447b-9b48-c8ca994cf226" providerId="ADAL" clId="{64ED9608-F5D7-AC4F-A9C1-C90A18DFD617}" dt="2018-09-21T20:58:16.954" v="416" actId="20577"/>
          <ac:spMkLst>
            <pc:docMk/>
            <pc:sldMk cId="3140960672" sldId="865"/>
            <ac:spMk id="19" creationId="{D0CAE49F-919E-5947-9CB0-06E89501106F}"/>
          </ac:spMkLst>
        </pc:spChg>
        <pc:grpChg chg="add mod">
          <ac:chgData name="Xie, Shaocheng" userId="b92f5369-f3db-447b-9b48-c8ca994cf226" providerId="ADAL" clId="{64ED9608-F5D7-AC4F-A9C1-C90A18DFD617}" dt="2018-09-21T16:31:52.105" v="345" actId="1076"/>
          <ac:grpSpMkLst>
            <pc:docMk/>
            <pc:sldMk cId="3140960672" sldId="865"/>
            <ac:grpSpMk id="4" creationId="{2EC2CE56-EC51-DE45-B87A-B22BADDEB0C9}"/>
          </ac:grpSpMkLst>
        </pc:grpChg>
        <pc:picChg chg="del">
          <ac:chgData name="Xie, Shaocheng" userId="b92f5369-f3db-447b-9b48-c8ca994cf226" providerId="ADAL" clId="{64ED9608-F5D7-AC4F-A9C1-C90A18DFD617}" dt="2018-09-21T16:31:04.838" v="340" actId="478"/>
          <ac:picMkLst>
            <pc:docMk/>
            <pc:sldMk cId="3140960672" sldId="865"/>
            <ac:picMk id="5" creationId="{A0E12780-5B08-094E-9CB6-90BB03423C74}"/>
          </ac:picMkLst>
        </pc:picChg>
        <pc:picChg chg="del mod">
          <ac:chgData name="Xie, Shaocheng" userId="b92f5369-f3db-447b-9b48-c8ca994cf226" providerId="ADAL" clId="{64ED9608-F5D7-AC4F-A9C1-C90A18DFD617}" dt="2018-09-21T16:31:02.815" v="339" actId="478"/>
          <ac:picMkLst>
            <pc:docMk/>
            <pc:sldMk cId="3140960672" sldId="865"/>
            <ac:picMk id="6" creationId="{AE360870-A45B-8647-AC64-E164FA09AB00}"/>
          </ac:picMkLst>
        </pc:picChg>
        <pc:picChg chg="add mod">
          <ac:chgData name="Xie, Shaocheng" userId="b92f5369-f3db-447b-9b48-c8ca994cf226" providerId="ADAL" clId="{64ED9608-F5D7-AC4F-A9C1-C90A18DFD617}" dt="2018-09-21T16:31:36.922" v="343" actId="164"/>
          <ac:picMkLst>
            <pc:docMk/>
            <pc:sldMk cId="3140960672" sldId="865"/>
            <ac:picMk id="10" creationId="{585E8287-35D4-AA49-8553-307E5C82809E}"/>
          </ac:picMkLst>
        </pc:picChg>
        <pc:picChg chg="add mod">
          <ac:chgData name="Xie, Shaocheng" userId="b92f5369-f3db-447b-9b48-c8ca994cf226" providerId="ADAL" clId="{64ED9608-F5D7-AC4F-A9C1-C90A18DFD617}" dt="2018-09-21T16:31:36.922" v="343" actId="164"/>
          <ac:picMkLst>
            <pc:docMk/>
            <pc:sldMk cId="3140960672" sldId="865"/>
            <ac:picMk id="11" creationId="{2B4C2278-E0C3-594A-9283-523CAD917459}"/>
          </ac:picMkLst>
        </pc:picChg>
      </pc:sldChg>
    </pc:docChg>
  </pc:docChgLst>
  <pc:docChgLst>
    <pc:chgData name="Xie, Shaocheng" userId="b92f5369-f3db-447b-9b48-c8ca994cf226" providerId="ADAL" clId="{3D449963-7AF4-6C43-B494-6C27E48C9A3D}"/>
    <pc:docChg chg="undo redo custSel addSld delSld modSld">
      <pc:chgData name="Xie, Shaocheng" userId="b92f5369-f3db-447b-9b48-c8ca994cf226" providerId="ADAL" clId="{3D449963-7AF4-6C43-B494-6C27E48C9A3D}" dt="2018-09-21T12:54:36.220" v="2112" actId="2696"/>
      <pc:docMkLst>
        <pc:docMk/>
      </pc:docMkLst>
      <pc:sldChg chg="addSp modSp add">
        <pc:chgData name="Xie, Shaocheng" userId="b92f5369-f3db-447b-9b48-c8ca994cf226" providerId="ADAL" clId="{3D449963-7AF4-6C43-B494-6C27E48C9A3D}" dt="2018-09-21T12:39:38.334" v="1928" actId="20577"/>
        <pc:sldMkLst>
          <pc:docMk/>
          <pc:sldMk cId="945755660" sldId="256"/>
        </pc:sldMkLst>
        <pc:spChg chg="mod">
          <ac:chgData name="Xie, Shaocheng" userId="b92f5369-f3db-447b-9b48-c8ca994cf226" providerId="ADAL" clId="{3D449963-7AF4-6C43-B494-6C27E48C9A3D}" dt="2018-09-21T12:38:17.493" v="1913" actId="403"/>
          <ac:spMkLst>
            <pc:docMk/>
            <pc:sldMk cId="945755660" sldId="256"/>
            <ac:spMk id="11" creationId="{263A609F-DF05-4F44-B507-924A676F8464}"/>
          </ac:spMkLst>
        </pc:spChg>
        <pc:spChg chg="mod">
          <ac:chgData name="Xie, Shaocheng" userId="b92f5369-f3db-447b-9b48-c8ca994cf226" providerId="ADAL" clId="{3D449963-7AF4-6C43-B494-6C27E48C9A3D}" dt="2018-09-21T12:39:38.334" v="1928" actId="20577"/>
          <ac:spMkLst>
            <pc:docMk/>
            <pc:sldMk cId="945755660" sldId="256"/>
            <ac:spMk id="35" creationId="{2530AC12-0BFF-4A03-B81A-E01CD65EF30E}"/>
          </ac:spMkLst>
        </pc:spChg>
        <pc:spChg chg="mod">
          <ac:chgData name="Xie, Shaocheng" userId="b92f5369-f3db-447b-9b48-c8ca994cf226" providerId="ADAL" clId="{3D449963-7AF4-6C43-B494-6C27E48C9A3D}" dt="2018-09-21T12:36:43.235" v="1889" actId="1076"/>
          <ac:spMkLst>
            <pc:docMk/>
            <pc:sldMk cId="945755660" sldId="256"/>
            <ac:spMk id="38" creationId="{031D37CF-7C9C-44A1-A999-4B212F329182}"/>
          </ac:spMkLst>
        </pc:spChg>
        <pc:spChg chg="mod">
          <ac:chgData name="Xie, Shaocheng" userId="b92f5369-f3db-447b-9b48-c8ca994cf226" providerId="ADAL" clId="{3D449963-7AF4-6C43-B494-6C27E48C9A3D}" dt="2018-09-21T12:37:17.267" v="1893" actId="164"/>
          <ac:spMkLst>
            <pc:docMk/>
            <pc:sldMk cId="945755660" sldId="256"/>
            <ac:spMk id="39" creationId="{AA5B412D-A0B9-4648-9AF5-7DBE00FD292C}"/>
          </ac:spMkLst>
        </pc:spChg>
        <pc:spChg chg="mod">
          <ac:chgData name="Xie, Shaocheng" userId="b92f5369-f3db-447b-9b48-c8ca994cf226" providerId="ADAL" clId="{3D449963-7AF4-6C43-B494-6C27E48C9A3D}" dt="2018-09-21T12:38:24.424" v="1914" actId="1076"/>
          <ac:spMkLst>
            <pc:docMk/>
            <pc:sldMk cId="945755660" sldId="256"/>
            <ac:spMk id="40" creationId="{FA564B10-D9EB-6A46-A7EC-2C1BF0B92B38}"/>
          </ac:spMkLst>
        </pc:spChg>
        <pc:grpChg chg="add mod">
          <ac:chgData name="Xie, Shaocheng" userId="b92f5369-f3db-447b-9b48-c8ca994cf226" providerId="ADAL" clId="{3D449963-7AF4-6C43-B494-6C27E48C9A3D}" dt="2018-09-21T12:37:21.025" v="1894" actId="1076"/>
          <ac:grpSpMkLst>
            <pc:docMk/>
            <pc:sldMk cId="945755660" sldId="256"/>
            <ac:grpSpMk id="2" creationId="{1F252AC5-4D1A-544E-AD02-93448F0C9781}"/>
          </ac:grpSpMkLst>
        </pc:grpChg>
        <pc:picChg chg="mod">
          <ac:chgData name="Xie, Shaocheng" userId="b92f5369-f3db-447b-9b48-c8ca994cf226" providerId="ADAL" clId="{3D449963-7AF4-6C43-B494-6C27E48C9A3D}" dt="2018-09-21T12:36:43.235" v="1889" actId="1076"/>
          <ac:picMkLst>
            <pc:docMk/>
            <pc:sldMk cId="945755660" sldId="256"/>
            <ac:picMk id="3" creationId="{9222BA01-431D-9548-8A73-B78E22EDCDE3}"/>
          </ac:picMkLst>
        </pc:picChg>
        <pc:picChg chg="mod">
          <ac:chgData name="Xie, Shaocheng" userId="b92f5369-f3db-447b-9b48-c8ca994cf226" providerId="ADAL" clId="{3D449963-7AF4-6C43-B494-6C27E48C9A3D}" dt="2018-09-21T12:37:17.267" v="1893" actId="164"/>
          <ac:picMkLst>
            <pc:docMk/>
            <pc:sldMk cId="945755660" sldId="256"/>
            <ac:picMk id="34" creationId="{DC33B31F-CAE3-E445-896E-4EDFF78F33E4}"/>
          </ac:picMkLst>
        </pc:picChg>
      </pc:sldChg>
      <pc:sldChg chg="addSp modSp add">
        <pc:chgData name="Xie, Shaocheng" userId="b92f5369-f3db-447b-9b48-c8ca994cf226" providerId="ADAL" clId="{3D449963-7AF4-6C43-B494-6C27E48C9A3D}" dt="2018-09-21T12:53:32.237" v="2102" actId="1076"/>
        <pc:sldMkLst>
          <pc:docMk/>
          <pc:sldMk cId="3869890436" sldId="523"/>
        </pc:sldMkLst>
        <pc:spChg chg="add">
          <ac:chgData name="Xie, Shaocheng" userId="b92f5369-f3db-447b-9b48-c8ca994cf226" providerId="ADAL" clId="{3D449963-7AF4-6C43-B494-6C27E48C9A3D}" dt="2018-09-21T12:53:23.200" v="2100"/>
          <ac:spMkLst>
            <pc:docMk/>
            <pc:sldMk cId="3869890436" sldId="523"/>
            <ac:spMk id="7" creationId="{D72D68F4-170C-F74D-89C1-ABB99ACDCB80}"/>
          </ac:spMkLst>
        </pc:spChg>
        <pc:spChg chg="mod">
          <ac:chgData name="Xie, Shaocheng" userId="b92f5369-f3db-447b-9b48-c8ca994cf226" providerId="ADAL" clId="{3D449963-7AF4-6C43-B494-6C27E48C9A3D}" dt="2018-09-21T12:48:10.707" v="2046" actId="20577"/>
          <ac:spMkLst>
            <pc:docMk/>
            <pc:sldMk cId="3869890436" sldId="523"/>
            <ac:spMk id="15" creationId="{00000000-0000-0000-0000-000000000000}"/>
          </ac:spMkLst>
        </pc:spChg>
        <pc:spChg chg="mod">
          <ac:chgData name="Xie, Shaocheng" userId="b92f5369-f3db-447b-9b48-c8ca994cf226" providerId="ADAL" clId="{3D449963-7AF4-6C43-B494-6C27E48C9A3D}" dt="2018-09-21T12:50:44.463" v="2081" actId="20577"/>
          <ac:spMkLst>
            <pc:docMk/>
            <pc:sldMk cId="3869890436" sldId="523"/>
            <ac:spMk id="16" creationId="{00000000-0000-0000-0000-000000000000}"/>
          </ac:spMkLst>
        </pc:spChg>
        <pc:spChg chg="mod">
          <ac:chgData name="Xie, Shaocheng" userId="b92f5369-f3db-447b-9b48-c8ca994cf226" providerId="ADAL" clId="{3D449963-7AF4-6C43-B494-6C27E48C9A3D}" dt="2018-09-21T12:52:30.358" v="2099" actId="20577"/>
          <ac:spMkLst>
            <pc:docMk/>
            <pc:sldMk cId="3869890436" sldId="523"/>
            <ac:spMk id="17" creationId="{00000000-0000-0000-0000-000000000000}"/>
          </ac:spMkLst>
        </pc:spChg>
        <pc:picChg chg="add mod modCrop">
          <ac:chgData name="Xie, Shaocheng" userId="b92f5369-f3db-447b-9b48-c8ca994cf226" providerId="ADAL" clId="{3D449963-7AF4-6C43-B494-6C27E48C9A3D}" dt="2018-09-21T12:53:32.237" v="2102" actId="1076"/>
          <ac:picMkLst>
            <pc:docMk/>
            <pc:sldMk cId="3869890436" sldId="523"/>
            <ac:picMk id="5" creationId="{A0E12780-5B08-094E-9CB6-90BB03423C74}"/>
          </ac:picMkLst>
        </pc:picChg>
        <pc:picChg chg="add mod modCrop">
          <ac:chgData name="Xie, Shaocheng" userId="b92f5369-f3db-447b-9b48-c8ca994cf226" providerId="ADAL" clId="{3D449963-7AF4-6C43-B494-6C27E48C9A3D}" dt="2018-09-21T12:53:29.301" v="2101" actId="1076"/>
          <ac:picMkLst>
            <pc:docMk/>
            <pc:sldMk cId="3869890436" sldId="523"/>
            <ac:picMk id="6" creationId="{AE360870-A45B-8647-AC64-E164FA09AB00}"/>
          </ac:picMkLst>
        </pc:picChg>
      </pc:sldChg>
      <pc:sldChg chg="delSp modSp add">
        <pc:chgData name="Xie, Shaocheng" userId="b92f5369-f3db-447b-9b48-c8ca994cf226" providerId="ADAL" clId="{3D449963-7AF4-6C43-B494-6C27E48C9A3D}" dt="2018-09-21T11:47:55.637" v="747"/>
        <pc:sldMkLst>
          <pc:docMk/>
          <pc:sldMk cId="2049000681" sldId="538"/>
        </pc:sldMkLst>
        <pc:spChg chg="mod">
          <ac:chgData name="Xie, Shaocheng" userId="b92f5369-f3db-447b-9b48-c8ca994cf226" providerId="ADAL" clId="{3D449963-7AF4-6C43-B494-6C27E48C9A3D}" dt="2018-09-21T11:18:32.480" v="202" actId="20577"/>
          <ac:spMkLst>
            <pc:docMk/>
            <pc:sldMk cId="2049000681" sldId="538"/>
            <ac:spMk id="2" creationId="{00000000-0000-0000-0000-000000000000}"/>
          </ac:spMkLst>
        </pc:spChg>
        <pc:spChg chg="del mod">
          <ac:chgData name="Xie, Shaocheng" userId="b92f5369-f3db-447b-9b48-c8ca994cf226" providerId="ADAL" clId="{3D449963-7AF4-6C43-B494-6C27E48C9A3D}" dt="2018-09-21T11:47:55.637" v="747"/>
          <ac:spMkLst>
            <pc:docMk/>
            <pc:sldMk cId="2049000681" sldId="538"/>
            <ac:spMk id="5" creationId="{00000000-0000-0000-0000-000000000000}"/>
          </ac:spMkLst>
        </pc:spChg>
        <pc:spChg chg="mod">
          <ac:chgData name="Xie, Shaocheng" userId="b92f5369-f3db-447b-9b48-c8ca994cf226" providerId="ADAL" clId="{3D449963-7AF4-6C43-B494-6C27E48C9A3D}" dt="2018-09-21T11:07:47.916" v="106" actId="20577"/>
          <ac:spMkLst>
            <pc:docMk/>
            <pc:sldMk cId="2049000681" sldId="538"/>
            <ac:spMk id="13" creationId="{00000000-0000-0000-0000-000000000000}"/>
          </ac:spMkLst>
        </pc:spChg>
      </pc:sldChg>
      <pc:sldChg chg="add del">
        <pc:chgData name="Xie, Shaocheng" userId="b92f5369-f3db-447b-9b48-c8ca994cf226" providerId="ADAL" clId="{3D449963-7AF4-6C43-B494-6C27E48C9A3D}" dt="2018-09-21T11:04:15.343" v="1"/>
        <pc:sldMkLst>
          <pc:docMk/>
          <pc:sldMk cId="2320391313" sldId="538"/>
        </pc:sldMkLst>
      </pc:sldChg>
      <pc:sldChg chg="addSp delSp modSp add">
        <pc:chgData name="Xie, Shaocheng" userId="b92f5369-f3db-447b-9b48-c8ca994cf226" providerId="ADAL" clId="{3D449963-7AF4-6C43-B494-6C27E48C9A3D}" dt="2018-09-21T12:39:06.840" v="1923" actId="113"/>
        <pc:sldMkLst>
          <pc:docMk/>
          <pc:sldMk cId="2821820460" sldId="545"/>
        </pc:sldMkLst>
        <pc:spChg chg="mod">
          <ac:chgData name="Xie, Shaocheng" userId="b92f5369-f3db-447b-9b48-c8ca994cf226" providerId="ADAL" clId="{3D449963-7AF4-6C43-B494-6C27E48C9A3D}" dt="2018-09-21T12:23:24.266" v="1667" actId="20577"/>
          <ac:spMkLst>
            <pc:docMk/>
            <pc:sldMk cId="2821820460" sldId="545"/>
            <ac:spMk id="5" creationId="{00000000-0000-0000-0000-000000000000}"/>
          </ac:spMkLst>
        </pc:spChg>
        <pc:spChg chg="mod">
          <ac:chgData name="Xie, Shaocheng" userId="b92f5369-f3db-447b-9b48-c8ca994cf226" providerId="ADAL" clId="{3D449963-7AF4-6C43-B494-6C27E48C9A3D}" dt="2018-09-21T12:24:04.233" v="1674" actId="1076"/>
          <ac:spMkLst>
            <pc:docMk/>
            <pc:sldMk cId="2821820460" sldId="545"/>
            <ac:spMk id="10" creationId="{FACB96EC-4F5C-40B3-B937-97776E04B6EC}"/>
          </ac:spMkLst>
        </pc:spChg>
        <pc:spChg chg="add mod">
          <ac:chgData name="Xie, Shaocheng" userId="b92f5369-f3db-447b-9b48-c8ca994cf226" providerId="ADAL" clId="{3D449963-7AF4-6C43-B494-6C27E48C9A3D}" dt="2018-09-21T12:39:06.840" v="1923" actId="113"/>
          <ac:spMkLst>
            <pc:docMk/>
            <pc:sldMk cId="2821820460" sldId="545"/>
            <ac:spMk id="37" creationId="{7D3F5B5C-76CA-834B-816D-EDB7F26D1B30}"/>
          </ac:spMkLst>
        </pc:spChg>
        <pc:spChg chg="mod">
          <ac:chgData name="Xie, Shaocheng" userId="b92f5369-f3db-447b-9b48-c8ca994cf226" providerId="ADAL" clId="{3D449963-7AF4-6C43-B494-6C27E48C9A3D}" dt="2018-09-21T12:25:50.326" v="1719" actId="122"/>
          <ac:spMkLst>
            <pc:docMk/>
            <pc:sldMk cId="2821820460" sldId="545"/>
            <ac:spMk id="44" creationId="{2AA973AE-F735-4817-AD32-41368A41C9EF}"/>
          </ac:spMkLst>
        </pc:spChg>
        <pc:spChg chg="mod">
          <ac:chgData name="Xie, Shaocheng" userId="b92f5369-f3db-447b-9b48-c8ca994cf226" providerId="ADAL" clId="{3D449963-7AF4-6C43-B494-6C27E48C9A3D}" dt="2018-09-21T12:26:28.610" v="1756" actId="1076"/>
          <ac:spMkLst>
            <pc:docMk/>
            <pc:sldMk cId="2821820460" sldId="545"/>
            <ac:spMk id="45" creationId="{690B7969-ADF1-40F5-B3EF-445420DB7DCC}"/>
          </ac:spMkLst>
        </pc:spChg>
        <pc:spChg chg="mod">
          <ac:chgData name="Xie, Shaocheng" userId="b92f5369-f3db-447b-9b48-c8ca994cf226" providerId="ADAL" clId="{3D449963-7AF4-6C43-B494-6C27E48C9A3D}" dt="2018-09-21T12:39:03.572" v="1922" actId="113"/>
          <ac:spMkLst>
            <pc:docMk/>
            <pc:sldMk cId="2821820460" sldId="545"/>
            <ac:spMk id="47" creationId="{D6C3CAB3-BA23-49CB-AAEC-5123238B8E2D}"/>
          </ac:spMkLst>
        </pc:spChg>
        <pc:spChg chg="mod">
          <ac:chgData name="Xie, Shaocheng" userId="b92f5369-f3db-447b-9b48-c8ca994cf226" providerId="ADAL" clId="{3D449963-7AF4-6C43-B494-6C27E48C9A3D}" dt="2018-09-21T12:24:57.277" v="1686" actId="122"/>
          <ac:spMkLst>
            <pc:docMk/>
            <pc:sldMk cId="2821820460" sldId="545"/>
            <ac:spMk id="48" creationId="{E3ADFD6E-150A-4C52-BE78-408DA1C3EB20}"/>
          </ac:spMkLst>
        </pc:spChg>
        <pc:spChg chg="add mod">
          <ac:chgData name="Xie, Shaocheng" userId="b92f5369-f3db-447b-9b48-c8ca994cf226" providerId="ADAL" clId="{3D449963-7AF4-6C43-B494-6C27E48C9A3D}" dt="2018-09-21T12:28:42.999" v="1783" actId="207"/>
          <ac:spMkLst>
            <pc:docMk/>
            <pc:sldMk cId="2821820460" sldId="545"/>
            <ac:spMk id="51" creationId="{0A107757-F837-D74A-ABB2-60EB2782AB48}"/>
          </ac:spMkLst>
        </pc:spChg>
        <pc:spChg chg="add mod">
          <ac:chgData name="Xie, Shaocheng" userId="b92f5369-f3db-447b-9b48-c8ca994cf226" providerId="ADAL" clId="{3D449963-7AF4-6C43-B494-6C27E48C9A3D}" dt="2018-09-21T12:28:56.175" v="1789" actId="20577"/>
          <ac:spMkLst>
            <pc:docMk/>
            <pc:sldMk cId="2821820460" sldId="545"/>
            <ac:spMk id="53" creationId="{2E489748-7A7B-0B43-8409-DDC339B1EF17}"/>
          </ac:spMkLst>
        </pc:spChg>
        <pc:spChg chg="add mod">
          <ac:chgData name="Xie, Shaocheng" userId="b92f5369-f3db-447b-9b48-c8ca994cf226" providerId="ADAL" clId="{3D449963-7AF4-6C43-B494-6C27E48C9A3D}" dt="2018-09-21T12:29:13.924" v="1791" actId="1076"/>
          <ac:spMkLst>
            <pc:docMk/>
            <pc:sldMk cId="2821820460" sldId="545"/>
            <ac:spMk id="56" creationId="{5D5F3FC9-FC7B-394E-A272-10B79D216D7A}"/>
          </ac:spMkLst>
        </pc:spChg>
        <pc:spChg chg="add mod">
          <ac:chgData name="Xie, Shaocheng" userId="b92f5369-f3db-447b-9b48-c8ca994cf226" providerId="ADAL" clId="{3D449963-7AF4-6C43-B494-6C27E48C9A3D}" dt="2018-09-21T12:33:48.971" v="1806" actId="164"/>
          <ac:spMkLst>
            <pc:docMk/>
            <pc:sldMk cId="2821820460" sldId="545"/>
            <ac:spMk id="57" creationId="{62825DB8-BED6-F84B-B242-08514FCD87A1}"/>
          </ac:spMkLst>
        </pc:spChg>
        <pc:spChg chg="add mod">
          <ac:chgData name="Xie, Shaocheng" userId="b92f5369-f3db-447b-9b48-c8ca994cf226" providerId="ADAL" clId="{3D449963-7AF4-6C43-B494-6C27E48C9A3D}" dt="2018-09-21T12:33:48.971" v="1806" actId="164"/>
          <ac:spMkLst>
            <pc:docMk/>
            <pc:sldMk cId="2821820460" sldId="545"/>
            <ac:spMk id="58" creationId="{EEEF3EDC-BDE0-B048-A08B-E2C2A2532631}"/>
          </ac:spMkLst>
        </pc:spChg>
        <pc:spChg chg="add mod">
          <ac:chgData name="Xie, Shaocheng" userId="b92f5369-f3db-447b-9b48-c8ca994cf226" providerId="ADAL" clId="{3D449963-7AF4-6C43-B494-6C27E48C9A3D}" dt="2018-09-21T12:33:48.971" v="1806" actId="164"/>
          <ac:spMkLst>
            <pc:docMk/>
            <pc:sldMk cId="2821820460" sldId="545"/>
            <ac:spMk id="59" creationId="{2555E4FA-B5F2-FE4B-BE60-3BEC2BC34AF7}"/>
          </ac:spMkLst>
        </pc:spChg>
        <pc:spChg chg="add mod">
          <ac:chgData name="Xie, Shaocheng" userId="b92f5369-f3db-447b-9b48-c8ca994cf226" providerId="ADAL" clId="{3D449963-7AF4-6C43-B494-6C27E48C9A3D}" dt="2018-09-21T12:33:48.971" v="1806" actId="164"/>
          <ac:spMkLst>
            <pc:docMk/>
            <pc:sldMk cId="2821820460" sldId="545"/>
            <ac:spMk id="60" creationId="{22CC7535-BBF8-CE4B-9DAA-F7A336CEFF09}"/>
          </ac:spMkLst>
        </pc:spChg>
        <pc:spChg chg="add mod">
          <ac:chgData name="Xie, Shaocheng" userId="b92f5369-f3db-447b-9b48-c8ca994cf226" providerId="ADAL" clId="{3D449963-7AF4-6C43-B494-6C27E48C9A3D}" dt="2018-09-21T12:33:48.971" v="1806" actId="164"/>
          <ac:spMkLst>
            <pc:docMk/>
            <pc:sldMk cId="2821820460" sldId="545"/>
            <ac:spMk id="61" creationId="{1334CB45-C34C-9E41-847E-D4A1C2E03A0A}"/>
          </ac:spMkLst>
        </pc:spChg>
        <pc:spChg chg="add mod">
          <ac:chgData name="Xie, Shaocheng" userId="b92f5369-f3db-447b-9b48-c8ca994cf226" providerId="ADAL" clId="{3D449963-7AF4-6C43-B494-6C27E48C9A3D}" dt="2018-09-21T12:33:48.971" v="1806" actId="164"/>
          <ac:spMkLst>
            <pc:docMk/>
            <pc:sldMk cId="2821820460" sldId="545"/>
            <ac:spMk id="62" creationId="{2BB231D8-66C0-BD48-B7EC-353FAB6B7D65}"/>
          </ac:spMkLst>
        </pc:spChg>
        <pc:spChg chg="mod">
          <ac:chgData name="Xie, Shaocheng" userId="b92f5369-f3db-447b-9b48-c8ca994cf226" providerId="ADAL" clId="{3D449963-7AF4-6C43-B494-6C27E48C9A3D}" dt="2018-09-21T12:11:46.905" v="1475" actId="20577"/>
          <ac:spMkLst>
            <pc:docMk/>
            <pc:sldMk cId="2821820460" sldId="545"/>
            <ac:spMk id="63" creationId="{7A659C3F-FC28-2C42-83F9-AC064AB3742F}"/>
          </ac:spMkLst>
        </pc:spChg>
        <pc:spChg chg="mod">
          <ac:chgData name="Xie, Shaocheng" userId="b92f5369-f3db-447b-9b48-c8ca994cf226" providerId="ADAL" clId="{3D449963-7AF4-6C43-B494-6C27E48C9A3D}" dt="2018-09-21T12:22:11.877" v="1604" actId="1076"/>
          <ac:spMkLst>
            <pc:docMk/>
            <pc:sldMk cId="2821820460" sldId="545"/>
            <ac:spMk id="64" creationId="{720CB128-85ED-324D-9F84-3AEAD3EE4AE6}"/>
          </ac:spMkLst>
        </pc:spChg>
        <pc:spChg chg="mod">
          <ac:chgData name="Xie, Shaocheng" userId="b92f5369-f3db-447b-9b48-c8ca994cf226" providerId="ADAL" clId="{3D449963-7AF4-6C43-B494-6C27E48C9A3D}" dt="2018-09-21T12:38:54.492" v="1921" actId="113"/>
          <ac:spMkLst>
            <pc:docMk/>
            <pc:sldMk cId="2821820460" sldId="545"/>
            <ac:spMk id="74" creationId="{1E8EB749-85F8-3546-8AFE-673AF2867420}"/>
          </ac:spMkLst>
        </pc:spChg>
        <pc:grpChg chg="add mod">
          <ac:chgData name="Xie, Shaocheng" userId="b92f5369-f3db-447b-9b48-c8ca994cf226" providerId="ADAL" clId="{3D449963-7AF4-6C43-B494-6C27E48C9A3D}" dt="2018-09-21T12:33:58.322" v="1808" actId="1076"/>
          <ac:grpSpMkLst>
            <pc:docMk/>
            <pc:sldMk cId="2821820460" sldId="545"/>
            <ac:grpSpMk id="2" creationId="{0F0EE4CA-0ECC-9040-B3A1-A1BB46DDCA23}"/>
          </ac:grpSpMkLst>
        </pc:grpChg>
        <pc:grpChg chg="del">
          <ac:chgData name="Xie, Shaocheng" userId="b92f5369-f3db-447b-9b48-c8ca994cf226" providerId="ADAL" clId="{3D449963-7AF4-6C43-B494-6C27E48C9A3D}" dt="2018-09-21T12:20:46.613" v="1594" actId="478"/>
          <ac:grpSpMkLst>
            <pc:docMk/>
            <pc:sldMk cId="2821820460" sldId="545"/>
            <ac:grpSpMk id="3" creationId="{A31E3100-30C8-4D2B-ACEA-86F2E4848693}"/>
          </ac:grpSpMkLst>
        </pc:grpChg>
        <pc:grpChg chg="add mod">
          <ac:chgData name="Xie, Shaocheng" userId="b92f5369-f3db-447b-9b48-c8ca994cf226" providerId="ADAL" clId="{3D449963-7AF4-6C43-B494-6C27E48C9A3D}" dt="2018-09-21T12:33:48.971" v="1806" actId="164"/>
          <ac:grpSpMkLst>
            <pc:docMk/>
            <pc:sldMk cId="2821820460" sldId="545"/>
            <ac:grpSpMk id="4" creationId="{8787123E-FCA6-D24F-B948-4D87BBBC4E27}"/>
          </ac:grpSpMkLst>
        </pc:grpChg>
        <pc:grpChg chg="add mod">
          <ac:chgData name="Xie, Shaocheng" userId="b92f5369-f3db-447b-9b48-c8ca994cf226" providerId="ADAL" clId="{3D449963-7AF4-6C43-B494-6C27E48C9A3D}" dt="2018-09-21T12:33:48.971" v="1806" actId="164"/>
          <ac:grpSpMkLst>
            <pc:docMk/>
            <pc:sldMk cId="2821820460" sldId="545"/>
            <ac:grpSpMk id="6" creationId="{B21497FE-3083-DA42-8F44-3E2E66128FFB}"/>
          </ac:grpSpMkLst>
        </pc:grpChg>
        <pc:grpChg chg="mod">
          <ac:chgData name="Xie, Shaocheng" userId="b92f5369-f3db-447b-9b48-c8ca994cf226" providerId="ADAL" clId="{3D449963-7AF4-6C43-B494-6C27E48C9A3D}" dt="2018-09-21T12:23:55.850" v="1672" actId="1076"/>
          <ac:grpSpMkLst>
            <pc:docMk/>
            <pc:sldMk cId="2821820460" sldId="545"/>
            <ac:grpSpMk id="11" creationId="{2C3A2E19-0CAE-4FEE-AF77-19F7A80443E8}"/>
          </ac:grpSpMkLst>
        </pc:grpChg>
        <pc:grpChg chg="mod">
          <ac:chgData name="Xie, Shaocheng" userId="b92f5369-f3db-447b-9b48-c8ca994cf226" providerId="ADAL" clId="{3D449963-7AF4-6C43-B494-6C27E48C9A3D}" dt="2018-09-21T12:24:34.497" v="1680" actId="164"/>
          <ac:grpSpMkLst>
            <pc:docMk/>
            <pc:sldMk cId="2821820460" sldId="545"/>
            <ac:grpSpMk id="52" creationId="{1CC36169-4A0C-4456-A53A-64A4894BD1BD}"/>
          </ac:grpSpMkLst>
        </pc:grpChg>
        <pc:grpChg chg="mod">
          <ac:chgData name="Xie, Shaocheng" userId="b92f5369-f3db-447b-9b48-c8ca994cf226" providerId="ADAL" clId="{3D449963-7AF4-6C43-B494-6C27E48C9A3D}" dt="2018-09-21T12:24:25.574" v="1678" actId="164"/>
          <ac:grpSpMkLst>
            <pc:docMk/>
            <pc:sldMk cId="2821820460" sldId="545"/>
            <ac:grpSpMk id="54" creationId="{440D6D6F-D420-4FFE-A2B4-33A360A72B83}"/>
          </ac:grpSpMkLst>
        </pc:grpChg>
        <pc:grpChg chg="mod">
          <ac:chgData name="Xie, Shaocheng" userId="b92f5369-f3db-447b-9b48-c8ca994cf226" providerId="ADAL" clId="{3D449963-7AF4-6C43-B494-6C27E48C9A3D}" dt="2018-09-21T12:28:01.635" v="1775" actId="14100"/>
          <ac:grpSpMkLst>
            <pc:docMk/>
            <pc:sldMk cId="2821820460" sldId="545"/>
            <ac:grpSpMk id="55" creationId="{2C2C1CB6-085E-4DEA-8214-D64FBBD9B424}"/>
          </ac:grpSpMkLst>
        </pc:grpChg>
        <pc:picChg chg="mod">
          <ac:chgData name="Xie, Shaocheng" userId="b92f5369-f3db-447b-9b48-c8ca994cf226" providerId="ADAL" clId="{3D449963-7AF4-6C43-B494-6C27E48C9A3D}" dt="2018-09-21T12:27:14.454" v="1766" actId="1076"/>
          <ac:picMkLst>
            <pc:docMk/>
            <pc:sldMk cId="2821820460" sldId="545"/>
            <ac:picMk id="13" creationId="{6EABC44A-B58E-4FB9-8481-C8975AE6520E}"/>
          </ac:picMkLst>
        </pc:picChg>
        <pc:cxnChg chg="mod">
          <ac:chgData name="Xie, Shaocheng" userId="b92f5369-f3db-447b-9b48-c8ca994cf226" providerId="ADAL" clId="{3D449963-7AF4-6C43-B494-6C27E48C9A3D}" dt="2018-09-21T12:27:33.200" v="1773" actId="1035"/>
          <ac:cxnSpMkLst>
            <pc:docMk/>
            <pc:sldMk cId="2821820460" sldId="545"/>
            <ac:cxnSpMk id="15" creationId="{907AE5D8-67B1-4F76-8225-3D8F893E44C9}"/>
          </ac:cxnSpMkLst>
        </pc:cxnChg>
      </pc:sldChg>
      <pc:sldChg chg="modSp add del">
        <pc:chgData name="Xie, Shaocheng" userId="b92f5369-f3db-447b-9b48-c8ca994cf226" providerId="ADAL" clId="{3D449963-7AF4-6C43-B494-6C27E48C9A3D}" dt="2018-09-21T12:54:08.757" v="2103" actId="2696"/>
        <pc:sldMkLst>
          <pc:docMk/>
          <pc:sldMk cId="1318068599" sldId="546"/>
        </pc:sldMkLst>
        <pc:spChg chg="mod">
          <ac:chgData name="Xie, Shaocheng" userId="b92f5369-f3db-447b-9b48-c8ca994cf226" providerId="ADAL" clId="{3D449963-7AF4-6C43-B494-6C27E48C9A3D}" dt="2018-09-21T12:43:00.620" v="1950" actId="20577"/>
          <ac:spMkLst>
            <pc:docMk/>
            <pc:sldMk cId="1318068599" sldId="546"/>
            <ac:spMk id="6" creationId="{170BDB54-A59B-304E-B8BB-33A58AB1F64E}"/>
          </ac:spMkLst>
        </pc:spChg>
        <pc:spChg chg="mod">
          <ac:chgData name="Xie, Shaocheng" userId="b92f5369-f3db-447b-9b48-c8ca994cf226" providerId="ADAL" clId="{3D449963-7AF4-6C43-B494-6C27E48C9A3D}" dt="2018-09-21T12:43:48.075" v="1956" actId="1076"/>
          <ac:spMkLst>
            <pc:docMk/>
            <pc:sldMk cId="1318068599" sldId="546"/>
            <ac:spMk id="7" creationId="{D170363A-3D9E-5F47-B5C2-55A25D45EC24}"/>
          </ac:spMkLst>
        </pc:spChg>
        <pc:picChg chg="mod">
          <ac:chgData name="Xie, Shaocheng" userId="b92f5369-f3db-447b-9b48-c8ca994cf226" providerId="ADAL" clId="{3D449963-7AF4-6C43-B494-6C27E48C9A3D}" dt="2018-09-21T12:43:37.762" v="1953" actId="1076"/>
          <ac:picMkLst>
            <pc:docMk/>
            <pc:sldMk cId="1318068599" sldId="546"/>
            <ac:picMk id="4" creationId="{AAC3BC81-CB5C-504B-8DFC-88FFB8A47F28}"/>
          </ac:picMkLst>
        </pc:picChg>
        <pc:picChg chg="mod">
          <ac:chgData name="Xie, Shaocheng" userId="b92f5369-f3db-447b-9b48-c8ca994cf226" providerId="ADAL" clId="{3D449963-7AF4-6C43-B494-6C27E48C9A3D}" dt="2018-09-21T12:43:42.091" v="1955" actId="1076"/>
          <ac:picMkLst>
            <pc:docMk/>
            <pc:sldMk cId="1318068599" sldId="546"/>
            <ac:picMk id="5" creationId="{B923FFD2-8690-4C42-8848-DF2E62FBE47B}"/>
          </ac:picMkLst>
        </pc:picChg>
      </pc:sldChg>
      <pc:sldChg chg="add del">
        <pc:chgData name="Xie, Shaocheng" userId="b92f5369-f3db-447b-9b48-c8ca994cf226" providerId="ADAL" clId="{3D449963-7AF4-6C43-B494-6C27E48C9A3D}" dt="2018-09-21T12:54:08.807" v="2105" actId="2696"/>
        <pc:sldMkLst>
          <pc:docMk/>
          <pc:sldMk cId="2090348459" sldId="854"/>
        </pc:sldMkLst>
      </pc:sldChg>
      <pc:sldChg chg="del">
        <pc:chgData name="Xie, Shaocheng" userId="b92f5369-f3db-447b-9b48-c8ca994cf226" providerId="ADAL" clId="{3D449963-7AF4-6C43-B494-6C27E48C9A3D}" dt="2018-09-21T11:04:26.647" v="3" actId="2696"/>
        <pc:sldMkLst>
          <pc:docMk/>
          <pc:sldMk cId="3323642209" sldId="854"/>
        </pc:sldMkLst>
      </pc:sldChg>
      <pc:sldChg chg="add del">
        <pc:chgData name="Xie, Shaocheng" userId="b92f5369-f3db-447b-9b48-c8ca994cf226" providerId="ADAL" clId="{3D449963-7AF4-6C43-B494-6C27E48C9A3D}" dt="2018-09-21T12:54:08.839" v="2106" actId="2696"/>
        <pc:sldMkLst>
          <pc:docMk/>
          <pc:sldMk cId="2068948838" sldId="855"/>
        </pc:sldMkLst>
      </pc:sldChg>
      <pc:sldChg chg="del">
        <pc:chgData name="Xie, Shaocheng" userId="b92f5369-f3db-447b-9b48-c8ca994cf226" providerId="ADAL" clId="{3D449963-7AF4-6C43-B494-6C27E48C9A3D}" dt="2018-09-21T11:04:26.674" v="4" actId="2696"/>
        <pc:sldMkLst>
          <pc:docMk/>
          <pc:sldMk cId="2896312375" sldId="855"/>
        </pc:sldMkLst>
      </pc:sldChg>
      <pc:sldChg chg="del">
        <pc:chgData name="Xie, Shaocheng" userId="b92f5369-f3db-447b-9b48-c8ca994cf226" providerId="ADAL" clId="{3D449963-7AF4-6C43-B494-6C27E48C9A3D}" dt="2018-09-21T11:04:26.701" v="6" actId="2696"/>
        <pc:sldMkLst>
          <pc:docMk/>
          <pc:sldMk cId="2377207679" sldId="859"/>
        </pc:sldMkLst>
      </pc:sldChg>
      <pc:sldChg chg="add del">
        <pc:chgData name="Xie, Shaocheng" userId="b92f5369-f3db-447b-9b48-c8ca994cf226" providerId="ADAL" clId="{3D449963-7AF4-6C43-B494-6C27E48C9A3D}" dt="2018-09-21T12:54:35.990" v="2108" actId="2696"/>
        <pc:sldMkLst>
          <pc:docMk/>
          <pc:sldMk cId="2925390825" sldId="859"/>
        </pc:sldMkLst>
      </pc:sldChg>
      <pc:sldChg chg="del">
        <pc:chgData name="Xie, Shaocheng" userId="b92f5369-f3db-447b-9b48-c8ca994cf226" providerId="ADAL" clId="{3D449963-7AF4-6C43-B494-6C27E48C9A3D}" dt="2018-09-21T11:04:26.860" v="9" actId="2696"/>
        <pc:sldMkLst>
          <pc:docMk/>
          <pc:sldMk cId="578860789" sldId="861"/>
        </pc:sldMkLst>
      </pc:sldChg>
      <pc:sldChg chg="add del">
        <pc:chgData name="Xie, Shaocheng" userId="b92f5369-f3db-447b-9b48-c8ca994cf226" providerId="ADAL" clId="{3D449963-7AF4-6C43-B494-6C27E48C9A3D}" dt="2018-09-21T12:54:36.188" v="2110" actId="2696"/>
        <pc:sldMkLst>
          <pc:docMk/>
          <pc:sldMk cId="2357065697" sldId="861"/>
        </pc:sldMkLst>
      </pc:sldChg>
      <pc:sldChg chg="del">
        <pc:chgData name="Xie, Shaocheng" userId="b92f5369-f3db-447b-9b48-c8ca994cf226" providerId="ADAL" clId="{3D449963-7AF4-6C43-B494-6C27E48C9A3D}" dt="2018-09-21T11:04:26.782" v="8" actId="2696"/>
        <pc:sldMkLst>
          <pc:docMk/>
          <pc:sldMk cId="601414266" sldId="862"/>
        </pc:sldMkLst>
      </pc:sldChg>
      <pc:sldChg chg="add del">
        <pc:chgData name="Xie, Shaocheng" userId="b92f5369-f3db-447b-9b48-c8ca994cf226" providerId="ADAL" clId="{3D449963-7AF4-6C43-B494-6C27E48C9A3D}" dt="2018-09-21T12:54:36.086" v="2109" actId="2696"/>
        <pc:sldMkLst>
          <pc:docMk/>
          <pc:sldMk cId="4134071945" sldId="862"/>
        </pc:sldMkLst>
      </pc:sldChg>
      <pc:sldChg chg="del">
        <pc:chgData name="Xie, Shaocheng" userId="b92f5369-f3db-447b-9b48-c8ca994cf226" providerId="ADAL" clId="{3D449963-7AF4-6C43-B494-6C27E48C9A3D}" dt="2018-09-21T11:04:26.887" v="11" actId="2696"/>
        <pc:sldMkLst>
          <pc:docMk/>
          <pc:sldMk cId="3096009529" sldId="863"/>
        </pc:sldMkLst>
      </pc:sldChg>
      <pc:sldChg chg="add del">
        <pc:chgData name="Xie, Shaocheng" userId="b92f5369-f3db-447b-9b48-c8ca994cf226" providerId="ADAL" clId="{3D449963-7AF4-6C43-B494-6C27E48C9A3D}" dt="2018-09-21T12:54:36.220" v="2112" actId="2696"/>
        <pc:sldMkLst>
          <pc:docMk/>
          <pc:sldMk cId="3954705299" sldId="863"/>
        </pc:sldMkLst>
      </pc:sldChg>
      <pc:sldChg chg="delSp modSp add">
        <pc:chgData name="Xie, Shaocheng" userId="b92f5369-f3db-447b-9b48-c8ca994cf226" providerId="ADAL" clId="{3D449963-7AF4-6C43-B494-6C27E48C9A3D}" dt="2018-09-21T11:56:33.994" v="899" actId="20577"/>
        <pc:sldMkLst>
          <pc:docMk/>
          <pc:sldMk cId="3232784772" sldId="864"/>
        </pc:sldMkLst>
        <pc:spChg chg="mod">
          <ac:chgData name="Xie, Shaocheng" userId="b92f5369-f3db-447b-9b48-c8ca994cf226" providerId="ADAL" clId="{3D449963-7AF4-6C43-B494-6C27E48C9A3D}" dt="2018-09-21T11:56:33.994" v="899" actId="20577"/>
          <ac:spMkLst>
            <pc:docMk/>
            <pc:sldMk cId="3232784772" sldId="864"/>
            <ac:spMk id="2" creationId="{00000000-0000-0000-0000-000000000000}"/>
          </ac:spMkLst>
        </pc:spChg>
        <pc:spChg chg="del">
          <ac:chgData name="Xie, Shaocheng" userId="b92f5369-f3db-447b-9b48-c8ca994cf226" providerId="ADAL" clId="{3D449963-7AF4-6C43-B494-6C27E48C9A3D}" dt="2018-09-21T11:48:10.132" v="748"/>
          <ac:spMkLst>
            <pc:docMk/>
            <pc:sldMk cId="3232784772" sldId="864"/>
            <ac:spMk id="5" creationId="{00000000-0000-0000-0000-000000000000}"/>
          </ac:spMkLst>
        </pc:spChg>
        <pc:spChg chg="mod">
          <ac:chgData name="Xie, Shaocheng" userId="b92f5369-f3db-447b-9b48-c8ca994cf226" providerId="ADAL" clId="{3D449963-7AF4-6C43-B494-6C27E48C9A3D}" dt="2018-09-21T11:20:08.473" v="259" actId="20577"/>
          <ac:spMkLst>
            <pc:docMk/>
            <pc:sldMk cId="3232784772" sldId="864"/>
            <ac:spMk id="13" creationId="{00000000-0000-0000-0000-000000000000}"/>
          </ac:spMkLst>
        </pc:spChg>
      </pc:sldChg>
      <pc:sldChg chg="add del">
        <pc:chgData name="Xie, Shaocheng" userId="b92f5369-f3db-447b-9b48-c8ca994cf226" providerId="ADAL" clId="{3D449963-7AF4-6C43-B494-6C27E48C9A3D}" dt="2018-09-21T12:54:08.781" v="2104" actId="2696"/>
        <pc:sldMkLst>
          <pc:docMk/>
          <pc:sldMk cId="2643611846" sldId="865"/>
        </pc:sldMkLst>
      </pc:sldChg>
      <pc:sldMasterChg chg="delSldLayout">
        <pc:chgData name="Xie, Shaocheng" userId="b92f5369-f3db-447b-9b48-c8ca994cf226" providerId="ADAL" clId="{3D449963-7AF4-6C43-B494-6C27E48C9A3D}" dt="2018-09-21T11:04:26.888" v="12" actId="2696"/>
        <pc:sldMasterMkLst>
          <pc:docMk/>
          <pc:sldMasterMk cId="2023266115" sldId="2147483752"/>
        </pc:sldMasterMkLst>
        <pc:sldLayoutChg chg="del">
          <pc:chgData name="Xie, Shaocheng" userId="b92f5369-f3db-447b-9b48-c8ca994cf226" providerId="ADAL" clId="{3D449963-7AF4-6C43-B494-6C27E48C9A3D}" dt="2018-09-21T11:04:26.675" v="5" actId="2696"/>
          <pc:sldLayoutMkLst>
            <pc:docMk/>
            <pc:sldMasterMk cId="2023266115" sldId="2147483752"/>
            <pc:sldLayoutMk cId="3959418979" sldId="2147483758"/>
          </pc:sldLayoutMkLst>
        </pc:sldLayoutChg>
        <pc:sldLayoutChg chg="del">
          <pc:chgData name="Xie, Shaocheng" userId="b92f5369-f3db-447b-9b48-c8ca994cf226" providerId="ADAL" clId="{3D449963-7AF4-6C43-B494-6C27E48C9A3D}" dt="2018-09-21T11:04:26.861" v="10" actId="2696"/>
          <pc:sldLayoutMkLst>
            <pc:docMk/>
            <pc:sldMasterMk cId="2023266115" sldId="2147483752"/>
            <pc:sldLayoutMk cId="3476450587" sldId="2147483762"/>
          </pc:sldLayoutMkLst>
        </pc:sldLayoutChg>
        <pc:sldLayoutChg chg="del">
          <pc:chgData name="Xie, Shaocheng" userId="b92f5369-f3db-447b-9b48-c8ca994cf226" providerId="ADAL" clId="{3D449963-7AF4-6C43-B494-6C27E48C9A3D}" dt="2018-09-21T11:04:26.888" v="12" actId="2696"/>
          <pc:sldLayoutMkLst>
            <pc:docMk/>
            <pc:sldMasterMk cId="2023266115" sldId="2147483752"/>
            <pc:sldLayoutMk cId="3265786509" sldId="2147483763"/>
          </pc:sldLayoutMkLst>
        </pc:sldLayoutChg>
        <pc:sldLayoutChg chg="del">
          <pc:chgData name="Xie, Shaocheng" userId="b92f5369-f3db-447b-9b48-c8ca994cf226" providerId="ADAL" clId="{3D449963-7AF4-6C43-B494-6C27E48C9A3D}" dt="2018-09-21T11:04:26.702" v="7" actId="2696"/>
          <pc:sldLayoutMkLst>
            <pc:docMk/>
            <pc:sldMasterMk cId="2023266115" sldId="2147483752"/>
            <pc:sldLayoutMk cId="904580597" sldId="2147483764"/>
          </pc:sldLayoutMkLst>
        </pc:sldLayoutChg>
      </pc:sldMasterChg>
      <pc:sldMasterChg chg="delSldLayout">
        <pc:chgData name="Xie, Shaocheng" userId="b92f5369-f3db-447b-9b48-c8ca994cf226" providerId="ADAL" clId="{3D449963-7AF4-6C43-B494-6C27E48C9A3D}" dt="2018-09-21T12:54:36.189" v="2111" actId="2696"/>
        <pc:sldMasterMkLst>
          <pc:docMk/>
          <pc:sldMasterMk cId="1615841090" sldId="2147483765"/>
        </pc:sldMasterMkLst>
        <pc:sldLayoutChg chg="del">
          <pc:chgData name="Xie, Shaocheng" userId="b92f5369-f3db-447b-9b48-c8ca994cf226" providerId="ADAL" clId="{3D449963-7AF4-6C43-B494-6C27E48C9A3D}" dt="2018-09-21T12:54:08.840" v="2107" actId="2696"/>
          <pc:sldLayoutMkLst>
            <pc:docMk/>
            <pc:sldMasterMk cId="1615841090" sldId="2147483765"/>
            <pc:sldLayoutMk cId="1996290113" sldId="2147483776"/>
          </pc:sldLayoutMkLst>
        </pc:sldLayoutChg>
        <pc:sldLayoutChg chg="del">
          <pc:chgData name="Xie, Shaocheng" userId="b92f5369-f3db-447b-9b48-c8ca994cf226" providerId="ADAL" clId="{3D449963-7AF4-6C43-B494-6C27E48C9A3D}" dt="2018-09-21T12:54:36.189" v="2111" actId="2696"/>
          <pc:sldLayoutMkLst>
            <pc:docMk/>
            <pc:sldMasterMk cId="1615841090" sldId="2147483765"/>
            <pc:sldLayoutMk cId="3538282970" sldId="2147483778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645"/>
          </a:xfrm>
          <a:prstGeom prst="rect">
            <a:avLst/>
          </a:prstGeom>
        </p:spPr>
        <p:txBody>
          <a:bodyPr vert="horz" lIns="92371" tIns="46186" rIns="92371" bIns="46186" rtlCol="0"/>
          <a:lstStyle>
            <a:lvl1pPr algn="l">
              <a:defRPr sz="11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775" y="0"/>
            <a:ext cx="3004820" cy="461645"/>
          </a:xfrm>
          <a:prstGeom prst="rect">
            <a:avLst/>
          </a:prstGeom>
        </p:spPr>
        <p:txBody>
          <a:bodyPr vert="horz" lIns="92371" tIns="46186" rIns="92371" bIns="46186" rtlCol="0"/>
          <a:lstStyle>
            <a:lvl1pPr algn="r">
              <a:defRPr sz="1100"/>
            </a:lvl1pPr>
          </a:lstStyle>
          <a:p>
            <a:fld id="{7A1D2F2F-8618-2143-A89B-2D6D3F007EBC}" type="datetimeFigureOut">
              <a:rPr lang="en-US" smtClean="0">
                <a:latin typeface="Arial"/>
              </a:rPr>
              <a:pPr/>
              <a:t>3/9/21</a:t>
            </a:fld>
            <a:endParaRPr lang="en-US" dirty="0"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9653"/>
            <a:ext cx="3004820" cy="461645"/>
          </a:xfrm>
          <a:prstGeom prst="rect">
            <a:avLst/>
          </a:prstGeom>
        </p:spPr>
        <p:txBody>
          <a:bodyPr vert="horz" lIns="92371" tIns="46186" rIns="92371" bIns="46186" rtlCol="0" anchor="b"/>
          <a:lstStyle>
            <a:lvl1pPr algn="l">
              <a:defRPr sz="11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775" y="8769653"/>
            <a:ext cx="3004820" cy="461645"/>
          </a:xfrm>
          <a:prstGeom prst="rect">
            <a:avLst/>
          </a:prstGeom>
        </p:spPr>
        <p:txBody>
          <a:bodyPr vert="horz" lIns="92371" tIns="46186" rIns="92371" bIns="46186" rtlCol="0" anchor="b"/>
          <a:lstStyle>
            <a:lvl1pPr algn="r">
              <a:defRPr sz="1100"/>
            </a:lvl1pPr>
          </a:lstStyle>
          <a:p>
            <a:fld id="{CE221CE3-F987-1944-AB66-8BE5522C5EC6}" type="slidenum">
              <a:rPr lang="en-US" smtClean="0">
                <a:latin typeface="Arial"/>
              </a:rPr>
              <a:pPr/>
              <a:t>‹#›</a:t>
            </a:fld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228481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645"/>
          </a:xfrm>
          <a:prstGeom prst="rect">
            <a:avLst/>
          </a:prstGeom>
        </p:spPr>
        <p:txBody>
          <a:bodyPr vert="horz" lIns="92371" tIns="46186" rIns="92371" bIns="46186" rtlCol="0"/>
          <a:lstStyle>
            <a:lvl1pPr algn="l">
              <a:defRPr sz="11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5" y="0"/>
            <a:ext cx="3004820" cy="461645"/>
          </a:xfrm>
          <a:prstGeom prst="rect">
            <a:avLst/>
          </a:prstGeom>
        </p:spPr>
        <p:txBody>
          <a:bodyPr vert="horz" lIns="92371" tIns="46186" rIns="92371" bIns="46186" rtlCol="0"/>
          <a:lstStyle>
            <a:lvl1pPr algn="r">
              <a:defRPr sz="1100">
                <a:latin typeface="Arial"/>
              </a:defRPr>
            </a:lvl1pPr>
          </a:lstStyle>
          <a:p>
            <a:fld id="{D8B0A143-2353-BE4A-A6C4-57C9AE3FBC68}" type="datetimeFigureOut">
              <a:rPr lang="en-US" smtClean="0"/>
              <a:pPr/>
              <a:t>3/9/21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92150"/>
            <a:ext cx="4616450" cy="3462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71" tIns="46186" rIns="92371" bIns="4618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85628"/>
            <a:ext cx="5547360" cy="4154805"/>
          </a:xfrm>
          <a:prstGeom prst="rect">
            <a:avLst/>
          </a:prstGeom>
        </p:spPr>
        <p:txBody>
          <a:bodyPr vert="horz" lIns="92371" tIns="46186" rIns="92371" bIns="46186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9653"/>
            <a:ext cx="3004820" cy="461645"/>
          </a:xfrm>
          <a:prstGeom prst="rect">
            <a:avLst/>
          </a:prstGeom>
        </p:spPr>
        <p:txBody>
          <a:bodyPr vert="horz" lIns="92371" tIns="46186" rIns="92371" bIns="46186" rtlCol="0" anchor="b"/>
          <a:lstStyle>
            <a:lvl1pPr algn="l">
              <a:defRPr sz="11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5" y="8769653"/>
            <a:ext cx="3004820" cy="461645"/>
          </a:xfrm>
          <a:prstGeom prst="rect">
            <a:avLst/>
          </a:prstGeom>
        </p:spPr>
        <p:txBody>
          <a:bodyPr vert="horz" lIns="92371" tIns="46186" rIns="92371" bIns="46186" rtlCol="0" anchor="b"/>
          <a:lstStyle>
            <a:lvl1pPr algn="r">
              <a:defRPr sz="1100">
                <a:latin typeface="Arial"/>
              </a:defRPr>
            </a:lvl1pPr>
          </a:lstStyle>
          <a:p>
            <a:fld id="{4CFDF800-FE0E-A944-8AC1-D57C07B352F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7650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DF800-FE0E-A944-8AC1-D57C07B352FC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563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3065028"/>
            <a:ext cx="3417506" cy="3792972"/>
          </a:xfrm>
          <a:prstGeom prst="rect">
            <a:avLst/>
          </a:prstGeom>
          <a:solidFill>
            <a:srgbClr val="0F4F97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>
              <a:latin typeface="Arial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743918"/>
            <a:ext cx="8229600" cy="986725"/>
          </a:xfrm>
        </p:spPr>
        <p:txBody>
          <a:bodyPr/>
          <a:lstStyle>
            <a:lvl1pPr>
              <a:lnSpc>
                <a:spcPts val="3800"/>
              </a:lnSpc>
              <a:defRPr b="0" i="1">
                <a:solidFill>
                  <a:srgbClr val="0F4F97"/>
                </a:solidFill>
                <a:effectLst/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652275" y="1733685"/>
            <a:ext cx="5434199" cy="369888"/>
          </a:xfrm>
        </p:spPr>
        <p:txBody>
          <a:bodyPr>
            <a:noAutofit/>
          </a:bodyPr>
          <a:lstStyle>
            <a:lvl1pPr>
              <a:lnSpc>
                <a:spcPts val="2200"/>
              </a:lnSpc>
              <a:buNone/>
              <a:defRPr sz="2000">
                <a:latin typeface="Arial"/>
                <a:cs typeface="Arial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2"/>
          <a:srcRect l="949"/>
          <a:stretch/>
        </p:blipFill>
        <p:spPr bwMode="auto">
          <a:xfrm>
            <a:off x="3497385" y="3062287"/>
            <a:ext cx="5646615" cy="379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 userDrawn="1"/>
        </p:nvSpPr>
        <p:spPr>
          <a:xfrm>
            <a:off x="68385" y="5974520"/>
            <a:ext cx="3327957" cy="60375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algn="l" defTabSz="457200" rtl="0" eaLnBrk="1" latinLnBrk="0" hangingPunct="1">
              <a:lnSpc>
                <a:spcPct val="90000"/>
              </a:lnSpc>
              <a:spcAft>
                <a:spcPts val="300"/>
              </a:spcAft>
            </a:pPr>
            <a:r>
              <a:rPr lang="en-US" sz="1000" kern="1200" dirty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LLNL-PRES-XXXXXX</a:t>
            </a:r>
          </a:p>
          <a:p>
            <a:pPr marL="0" algn="l" defTabSz="457200" rtl="0" eaLnBrk="1" latinLnBrk="0" hangingPunct="1">
              <a:lnSpc>
                <a:spcPct val="90000"/>
              </a:lnSpc>
              <a:spcAft>
                <a:spcPts val="600"/>
              </a:spcAft>
            </a:pPr>
            <a:r>
              <a:rPr lang="en-US" sz="800" kern="1200" dirty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This work was performed under the auspices of the</a:t>
            </a:r>
            <a:r>
              <a:rPr lang="en-US" sz="800" kern="1200" baseline="0" dirty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en-US" sz="800" kern="1200" dirty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U.S. Department </a:t>
            </a:r>
            <a:br>
              <a:rPr lang="en-US" sz="800" kern="1200" dirty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</a:br>
            <a:r>
              <a:rPr lang="en-US" sz="800" kern="1200" dirty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of Energy by Lawrence Livermore National Laboratory under contract </a:t>
            </a:r>
            <a:br>
              <a:rPr lang="en-US" sz="800" kern="1200" dirty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</a:br>
            <a:r>
              <a:rPr lang="en-US" sz="800" kern="1200" dirty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DE-AC52-07NA27344.</a:t>
            </a:r>
            <a:r>
              <a:rPr lang="en-US" sz="800" kern="1200" baseline="0" dirty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en-US" sz="800" kern="1200" dirty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Lawrence Livermore National Security, LLC</a:t>
            </a:r>
          </a:p>
        </p:txBody>
      </p:sp>
      <p:pic>
        <p:nvPicPr>
          <p:cNvPr id="16" name="Picture 15" descr="LLNL_Logo_WHT-LRG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9876" y="3220532"/>
            <a:ext cx="2240285" cy="3779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en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LNL_Logo_WHT-LRG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1852" y="5437487"/>
            <a:ext cx="3602498" cy="60776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intro-slide-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 descr="lab_log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38" y="228600"/>
            <a:ext cx="7683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53" name="Rectangle 17"/>
          <p:cNvSpPr>
            <a:spLocks noGrp="1" noChangeArrowheads="1"/>
          </p:cNvSpPr>
          <p:nvPr>
            <p:ph type="ctrTitle"/>
          </p:nvPr>
        </p:nvSpPr>
        <p:spPr>
          <a:xfrm>
            <a:off x="685800" y="1828800"/>
            <a:ext cx="7772400" cy="2209800"/>
          </a:xfrm>
        </p:spPr>
        <p:txBody>
          <a:bodyPr/>
          <a:lstStyle>
            <a:lvl1pPr>
              <a:defRPr>
                <a:solidFill>
                  <a:srgbClr val="16305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6714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lab_log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228600"/>
            <a:ext cx="7334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895955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524000" cy="457200"/>
          </a:xfrm>
        </p:spPr>
        <p:txBody>
          <a:bodyPr/>
          <a:lstStyle>
            <a:lvl1pPr eaLnBrk="0" hangingPunct="0">
              <a:defRPr baseline="30000">
                <a:ea typeface="ＭＳ Ｐゴシック" charset="-128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8715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524000" cy="457200"/>
          </a:xfrm>
        </p:spPr>
        <p:txBody>
          <a:bodyPr/>
          <a:lstStyle>
            <a:lvl1pPr eaLnBrk="0" hangingPunct="0">
              <a:defRPr baseline="30000">
                <a:ea typeface="ＭＳ Ｐゴシック" charset="-128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2813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524000" cy="457200"/>
          </a:xfrm>
        </p:spPr>
        <p:txBody>
          <a:bodyPr/>
          <a:lstStyle>
            <a:lvl1pPr eaLnBrk="0" hangingPunct="0">
              <a:defRPr baseline="30000">
                <a:ea typeface="ＭＳ Ｐゴシック" charset="-128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6596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524000" cy="457200"/>
          </a:xfrm>
        </p:spPr>
        <p:txBody>
          <a:bodyPr/>
          <a:lstStyle>
            <a:lvl1pPr eaLnBrk="0" hangingPunct="0">
              <a:defRPr baseline="30000">
                <a:ea typeface="ＭＳ Ｐゴシック" charset="-128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2309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524000" cy="457200"/>
          </a:xfrm>
        </p:spPr>
        <p:txBody>
          <a:bodyPr/>
          <a:lstStyle>
            <a:lvl1pPr eaLnBrk="0" hangingPunct="0">
              <a:defRPr baseline="30000">
                <a:ea typeface="ＭＳ Ｐゴシック" charset="-128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3569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524000" cy="457200"/>
          </a:xfrm>
        </p:spPr>
        <p:txBody>
          <a:bodyPr/>
          <a:lstStyle>
            <a:lvl1pPr eaLnBrk="0" hangingPunct="0">
              <a:defRPr baseline="30000">
                <a:ea typeface="ＭＳ Ｐゴシック" charset="-128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892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524000" cy="457200"/>
          </a:xfrm>
        </p:spPr>
        <p:txBody>
          <a:bodyPr/>
          <a:lstStyle>
            <a:lvl1pPr eaLnBrk="0" hangingPunct="0">
              <a:defRPr baseline="30000">
                <a:ea typeface="ＭＳ Ｐゴシック" charset="-128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6501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524000" cy="457200"/>
          </a:xfrm>
        </p:spPr>
        <p:txBody>
          <a:bodyPr/>
          <a:lstStyle>
            <a:lvl1pPr eaLnBrk="0" hangingPunct="0">
              <a:defRPr baseline="30000">
                <a:ea typeface="ＭＳ Ｐゴシック" charset="-128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8461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524000" cy="457200"/>
          </a:xfrm>
        </p:spPr>
        <p:txBody>
          <a:bodyPr/>
          <a:lstStyle>
            <a:lvl1pPr eaLnBrk="0" hangingPunct="0">
              <a:defRPr baseline="30000">
                <a:ea typeface="ＭＳ Ｐゴシック" charset="-128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3325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 noProof="0"/>
              <a:t>Click icon to add clip art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524000" cy="457200"/>
          </a:xfrm>
        </p:spPr>
        <p:txBody>
          <a:bodyPr/>
          <a:lstStyle>
            <a:lvl1pPr eaLnBrk="0" hangingPunct="0">
              <a:defRPr baseline="30000">
                <a:ea typeface="ＭＳ Ｐゴシック" charset="-128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6784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r>
              <a:rPr lang="en-US" noProof="0"/>
              <a:t>Click icon to add SmartArt graphic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524000" cy="457200"/>
          </a:xfrm>
        </p:spPr>
        <p:txBody>
          <a:bodyPr/>
          <a:lstStyle>
            <a:lvl1pPr eaLnBrk="0" hangingPunct="0">
              <a:defRPr baseline="30000">
                <a:ea typeface="ＭＳ Ｐゴシック" charset="-128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525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95400"/>
            <a:ext cx="4038600" cy="4830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0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0" hangingPunct="0">
              <a:defRPr baseline="30000">
                <a:latin typeface="Palatino" charset="0"/>
              </a:defRPr>
            </a:lvl1pPr>
          </a:lstStyle>
          <a:p>
            <a:pPr defTabSz="914400"/>
            <a:fld id="{1D8BD707-D9CF-40AE-B4C6-C98DA3205C09}" type="datetimeFigureOut">
              <a:rPr lang="en-US" smtClean="0">
                <a:solidFill>
                  <a:srgbClr val="000000"/>
                </a:solidFill>
              </a:rPr>
              <a:pPr defTabSz="914400"/>
              <a:t>3/9/21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0" hangingPunct="0">
              <a:defRPr baseline="30000">
                <a:latin typeface="Palatino" charset="0"/>
              </a:defRPr>
            </a:lvl1pPr>
          </a:lstStyle>
          <a:p>
            <a:pPr defTabSz="914400"/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>
                <a:latin typeface="Palatino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6014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07276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0" y="2049401"/>
            <a:ext cx="9144000" cy="1828800"/>
          </a:xfrm>
          <a:noFill/>
          <a:ln w="25400">
            <a:noFill/>
          </a:ln>
          <a:effectLst/>
        </p:spPr>
        <p:txBody>
          <a:bodyPr lIns="274320" tIns="274320" rIns="274320" bIns="274320" anchor="ctr">
            <a:noAutofit/>
          </a:bodyPr>
          <a:lstStyle>
            <a:lvl1pPr algn="l">
              <a:defRPr sz="4400" b="1">
                <a:solidFill>
                  <a:srgbClr val="19417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4320" y="4335401"/>
            <a:ext cx="8595360" cy="4572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cap="all" baseline="0">
                <a:solidFill>
                  <a:srgbClr val="19417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Presenter </a:t>
            </a:r>
            <a:r>
              <a:rPr lang="en-US" dirty="0" err="1"/>
              <a:t>Name(S</a:t>
            </a:r>
            <a:r>
              <a:rPr lang="en-US" dirty="0"/>
              <a:t>)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74320" y="4792601"/>
            <a:ext cx="8595360" cy="2743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400" b="1" baseline="0">
                <a:solidFill>
                  <a:srgbClr val="194173"/>
                </a:solidFill>
              </a:defRPr>
            </a:lvl1pPr>
          </a:lstStyle>
          <a:p>
            <a:pPr lvl="0"/>
            <a:r>
              <a:rPr lang="en-US" dirty="0"/>
              <a:t>Click to add presenter organization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274320" y="5075278"/>
            <a:ext cx="8595360" cy="2743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194173"/>
                </a:solidFill>
              </a:defRPr>
            </a:lvl1pPr>
          </a:lstStyle>
          <a:p>
            <a:pPr lvl="0"/>
            <a:r>
              <a:rPr lang="en-US" dirty="0"/>
              <a:t>Click to add presentation event or location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97D86035-4506-4164-A7B6-F0F07A10A091}" type="datetime4">
              <a:rPr lang="en-US" smtClean="0"/>
              <a:t>March 9, 2021</a:t>
            </a:fld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128AAA56-06B8-4DDC-8852-030D975C82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5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07276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0" y="2049401"/>
            <a:ext cx="9144000" cy="1828800"/>
          </a:xfrm>
          <a:noFill/>
          <a:ln w="25400">
            <a:noFill/>
          </a:ln>
          <a:effectLst/>
        </p:spPr>
        <p:txBody>
          <a:bodyPr lIns="274320" tIns="274320" rIns="274320" bIns="274320" anchor="ctr">
            <a:noAutofit/>
          </a:bodyPr>
          <a:lstStyle>
            <a:lvl1pPr algn="l">
              <a:defRPr sz="4400" b="1">
                <a:solidFill>
                  <a:srgbClr val="19417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4320" y="4335401"/>
            <a:ext cx="8595360" cy="4572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cap="all" baseline="0">
                <a:solidFill>
                  <a:srgbClr val="19417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Presenter </a:t>
            </a:r>
            <a:r>
              <a:rPr lang="en-US" dirty="0" err="1"/>
              <a:t>Name(S</a:t>
            </a:r>
            <a:r>
              <a:rPr lang="en-US" dirty="0"/>
              <a:t>)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74320" y="4792601"/>
            <a:ext cx="8595360" cy="2743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400" b="1" baseline="0">
                <a:solidFill>
                  <a:srgbClr val="194173"/>
                </a:solidFill>
              </a:defRPr>
            </a:lvl1pPr>
          </a:lstStyle>
          <a:p>
            <a:pPr lvl="0"/>
            <a:r>
              <a:rPr lang="en-US" dirty="0"/>
              <a:t>Click to add presenter organization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274320" y="5075278"/>
            <a:ext cx="8595360" cy="2743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194173"/>
                </a:solidFill>
              </a:defRPr>
            </a:lvl1pPr>
          </a:lstStyle>
          <a:p>
            <a:pPr lvl="0"/>
            <a:r>
              <a:rPr lang="en-US" dirty="0"/>
              <a:t>Click to add presentation event or location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3188A309-D3B2-4646-B55A-A46CBC0132BA}" type="datetime4">
              <a:rPr lang="en-US" smtClean="0"/>
              <a:t>March 9, 2021</a:t>
            </a:fld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128AAA56-06B8-4DDC-8852-030D975C82D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8602255" y="6454975"/>
            <a:ext cx="0" cy="182880"/>
          </a:xfrm>
          <a:prstGeom prst="line">
            <a:avLst/>
          </a:prstGeom>
          <a:ln w="12700">
            <a:solidFill>
              <a:srgbClr val="70727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4217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ond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19417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95FCE7B2-94C4-49AF-9F76-CCEC30A58C70}" type="datetime4">
              <a:rPr lang="en-US" smtClean="0"/>
              <a:t>March 9, 2021</a:t>
            </a:fld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128AAA56-06B8-4DDC-8852-030D975C82D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8602255" y="6454975"/>
            <a:ext cx="0" cy="182880"/>
          </a:xfrm>
          <a:prstGeom prst="line">
            <a:avLst/>
          </a:prstGeom>
          <a:ln w="12700">
            <a:solidFill>
              <a:srgbClr val="70727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271204" y="1608138"/>
            <a:ext cx="8591810" cy="4484187"/>
          </a:xfrm>
          <a:prstGeom prst="rect">
            <a:avLst/>
          </a:prstGeom>
        </p:spPr>
        <p:txBody>
          <a:bodyPr vert="horz"/>
          <a:lstStyle>
            <a:lvl1pPr marL="342900" indent="-342900">
              <a:buSzPct val="100000"/>
              <a:buFont typeface="Wingdings" panose="05000000000000000000" pitchFamily="2" charset="2"/>
              <a:buChar char=""/>
              <a:defRPr>
                <a:solidFill>
                  <a:srgbClr val="194173"/>
                </a:solidFill>
              </a:defRPr>
            </a:lvl1pPr>
            <a:lvl2pPr marL="742950" indent="-285750">
              <a:buSzPct val="130000"/>
              <a:buFont typeface="Lucida Grande"/>
              <a:buChar char="▶"/>
              <a:defRPr>
                <a:solidFill>
                  <a:srgbClr val="194173"/>
                </a:solidFill>
              </a:defRPr>
            </a:lvl2pPr>
            <a:lvl3pPr>
              <a:defRPr>
                <a:solidFill>
                  <a:srgbClr val="194173"/>
                </a:solidFill>
              </a:defRPr>
            </a:lvl3pPr>
            <a:lvl4pPr marL="1600200" indent="-228600">
              <a:buFont typeface="Wingdings" panose="05000000000000000000" pitchFamily="2" charset="2"/>
              <a:buChar char="q"/>
              <a:defRPr>
                <a:solidFill>
                  <a:srgbClr val="194173"/>
                </a:solidFill>
              </a:defRPr>
            </a:lvl4pPr>
            <a:lvl5pPr>
              <a:buSzPct val="100000"/>
              <a:defRPr>
                <a:solidFill>
                  <a:srgbClr val="19417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95990" y="6210044"/>
            <a:ext cx="1188803" cy="516888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71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0" y="2684435"/>
            <a:ext cx="9144000" cy="1546665"/>
          </a:xfrm>
          <a:noFill/>
          <a:ln w="25400">
            <a:noFill/>
          </a:ln>
          <a:effectLst/>
        </p:spPr>
        <p:txBody>
          <a:bodyPr lIns="274320" tIns="274320" rIns="274320" bIns="274320" anchor="ctr">
            <a:noAutofit/>
          </a:bodyPr>
          <a:lstStyle>
            <a:lvl1pPr algn="l">
              <a:defRPr sz="3200" b="1">
                <a:solidFill>
                  <a:srgbClr val="19417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4320" y="4335401"/>
            <a:ext cx="8595360" cy="4572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cap="all" baseline="0">
                <a:solidFill>
                  <a:srgbClr val="19417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Presenter </a:t>
            </a:r>
            <a:r>
              <a:rPr lang="en-US" dirty="0" err="1"/>
              <a:t>Name(S</a:t>
            </a:r>
            <a:r>
              <a:rPr lang="en-US" dirty="0"/>
              <a:t>)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74320" y="4792601"/>
            <a:ext cx="8595360" cy="2743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400" b="1" baseline="0">
                <a:solidFill>
                  <a:srgbClr val="194173"/>
                </a:solidFill>
              </a:defRPr>
            </a:lvl1pPr>
          </a:lstStyle>
          <a:p>
            <a:pPr lvl="0"/>
            <a:r>
              <a:rPr lang="en-US" dirty="0"/>
              <a:t>Click to add presenter organization</a:t>
            </a:r>
          </a:p>
        </p:txBody>
      </p:sp>
    </p:spTree>
    <p:extLst>
      <p:ext uri="{BB962C8B-B14F-4D97-AF65-F5344CB8AC3E}">
        <p14:creationId xmlns:p14="http://schemas.microsoft.com/office/powerpoint/2010/main" val="3550545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220136"/>
            <a:ext cx="8229600" cy="1251062"/>
          </a:xfrm>
          <a:prstGeom prst="rect">
            <a:avLst/>
          </a:prstGeom>
          <a:effectLst/>
        </p:spPr>
        <p:txBody>
          <a:bodyPr vert="horz" lIns="91440" rIns="45720" rtlCol="0" anchor="b" anchorCtr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4038600" cy="3886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524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C8738F29-5E07-5D41-9745-26F7F66BC35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6038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524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30A02A04-A5DD-1D48-A35E-977CA7634ABD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2429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524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645A5E5E-FB9B-9441-A10D-F0A55137C5F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59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981200"/>
            <a:ext cx="8229600" cy="3886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524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8D01344B-35E4-1244-BB51-9B17332FD4F9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2362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BA3D2A3-E316-5B4D-B559-0EBDF6B137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3575304"/>
            <a:ext cx="9144000" cy="27432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6D9C9D9-72EC-6D46-9AAD-E59A139F1299}"/>
              </a:ext>
            </a:extLst>
          </p:cNvPr>
          <p:cNvSpPr/>
          <p:nvPr userDrawn="1"/>
        </p:nvSpPr>
        <p:spPr bwMode="auto">
          <a:xfrm>
            <a:off x="-378" y="3193257"/>
            <a:ext cx="9144378" cy="102842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  <a:lumMod val="0"/>
                  <a:lumOff val="100000"/>
                </a:schemeClr>
              </a:gs>
              <a:gs pos="51000">
                <a:schemeClr val="bg1"/>
              </a:gs>
            </a:gsLst>
            <a:lin ang="16200000" scaled="1"/>
            <a:tileRect/>
          </a:gra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-378" y="6316956"/>
            <a:ext cx="9144000" cy="544880"/>
          </a:xfrm>
          <a:prstGeom prst="rect">
            <a:avLst/>
          </a:prstGeom>
          <a:gradFill flip="none" rotWithShape="1">
            <a:gsLst>
              <a:gs pos="0">
                <a:srgbClr val="294861"/>
              </a:gs>
              <a:gs pos="46000">
                <a:schemeClr val="accent1">
                  <a:lumMod val="50000"/>
                </a:schemeClr>
              </a:gs>
              <a:gs pos="100000">
                <a:srgbClr val="4388B8"/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800" dirty="0">
              <a:latin typeface="Arial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457200" y="565126"/>
            <a:ext cx="8229600" cy="1447576"/>
          </a:xfrm>
        </p:spPr>
        <p:txBody>
          <a:bodyPr anchor="b" anchorCtr="0"/>
          <a:lstStyle>
            <a:lvl1pPr>
              <a:lnSpc>
                <a:spcPts val="3800"/>
              </a:lnSpc>
              <a:defRPr sz="3600" b="1" i="0">
                <a:solidFill>
                  <a:schemeClr val="accent1">
                    <a:lumMod val="75000"/>
                  </a:schemeClr>
                </a:solidFill>
                <a:effectLst/>
                <a:latin typeface="Arial"/>
                <a:cs typeface="Arial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57201" y="2024863"/>
            <a:ext cx="5629274" cy="369888"/>
          </a:xfrm>
        </p:spPr>
        <p:txBody>
          <a:bodyPr>
            <a:noAutofit/>
          </a:bodyPr>
          <a:lstStyle>
            <a:lvl1pPr>
              <a:lnSpc>
                <a:spcPts val="2200"/>
              </a:lnSpc>
              <a:buNone/>
              <a:defRPr sz="2000" b="0">
                <a:latin typeface="Arial"/>
                <a:cs typeface="Arial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68386" y="6416000"/>
            <a:ext cx="4503614" cy="43550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algn="l" defTabSz="457200" rtl="0" eaLnBrk="1" latinLnBrk="0" hangingPunct="1">
              <a:lnSpc>
                <a:spcPct val="90000"/>
              </a:lnSpc>
              <a:spcAft>
                <a:spcPts val="300"/>
              </a:spcAft>
            </a:pPr>
            <a:r>
              <a:rPr lang="en-US" sz="800" kern="1200" dirty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LLNL-PRES-XXXXXX</a:t>
            </a:r>
          </a:p>
          <a:p>
            <a:pPr marL="0" algn="l" defTabSz="457200" rtl="0" eaLnBrk="1" latinLnBrk="0" hangingPunct="1">
              <a:lnSpc>
                <a:spcPct val="90000"/>
              </a:lnSpc>
              <a:spcAft>
                <a:spcPts val="600"/>
              </a:spcAft>
            </a:pPr>
            <a:r>
              <a:rPr lang="en-US" sz="700" kern="1200" dirty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This work was performed under the auspices of the</a:t>
            </a:r>
            <a:r>
              <a:rPr lang="en-US" sz="700" kern="1200" baseline="0" dirty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en-US" sz="700" kern="1200" dirty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U.S. Department of Energy by Lawrence Livermore National Laboratory under contract DE-AC52-07NA27344.</a:t>
            </a:r>
            <a:r>
              <a:rPr lang="en-US" sz="700" kern="1200" baseline="0" dirty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en-US" sz="700" kern="1200" dirty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Lawrence Livermore National Security, LLC</a:t>
            </a:r>
          </a:p>
        </p:txBody>
      </p:sp>
      <p:pic>
        <p:nvPicPr>
          <p:cNvPr id="18" name="Picture 17" descr="LLNL_Logo_WHT-LRG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7062" y="6446832"/>
            <a:ext cx="1865376" cy="314705"/>
          </a:xfrm>
          <a:prstGeom prst="rect">
            <a:avLst/>
          </a:prstGeom>
        </p:spPr>
      </p:pic>
      <p:sp>
        <p:nvSpPr>
          <p:cNvPr id="20" name="Rectangle 19"/>
          <p:cNvSpPr/>
          <p:nvPr userDrawn="1"/>
        </p:nvSpPr>
        <p:spPr>
          <a:xfrm>
            <a:off x="0" y="0"/>
            <a:ext cx="9144000" cy="112889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800" dirty="0">
              <a:latin typeface="Arial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1" y="3096715"/>
            <a:ext cx="4572000" cy="477838"/>
          </a:xfrm>
        </p:spPr>
        <p:txBody>
          <a:bodyPr rIns="182880" anchor="b" anchorCtr="0">
            <a:noAutofit/>
          </a:bodyPr>
          <a:lstStyle>
            <a:lvl1pPr marL="57150" indent="0" algn="r">
              <a:spcBef>
                <a:spcPts val="0"/>
              </a:spcBef>
              <a:buNone/>
              <a:defRPr sz="1600" b="0"/>
            </a:lvl1pPr>
            <a:lvl2pPr marL="342900" indent="0" algn="r">
              <a:buNone/>
              <a:defRPr sz="1600" b="0"/>
            </a:lvl2pPr>
            <a:lvl3pPr marL="628650" indent="0" algn="r">
              <a:buNone/>
              <a:defRPr sz="1600" b="0"/>
            </a:lvl3pPr>
            <a:lvl4pPr marL="857250" indent="0" algn="r">
              <a:buNone/>
              <a:defRPr sz="1600" b="0"/>
            </a:lvl4pPr>
            <a:lvl5pPr marL="1085850" indent="0" algn="r">
              <a:buNone/>
              <a:defRPr sz="1600" b="0"/>
            </a:lvl5pPr>
          </a:lstStyle>
          <a:p>
            <a:pPr lvl="0"/>
            <a:r>
              <a:rPr lang="en-US" dirty="0"/>
              <a:t>Authors Name</a:t>
            </a:r>
          </a:p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9993652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7897663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0" bIns="0"/>
          <a:lstStyle>
            <a:lvl1pPr eaLnBrk="1" latinLnBrk="0" hangingPunct="1">
              <a:spcBef>
                <a:spcPts val="1800"/>
              </a:spcBef>
              <a:spcAft>
                <a:spcPts val="0"/>
              </a:spcAft>
              <a:defRPr/>
            </a:lvl1pPr>
            <a:lvl2pPr eaLnBrk="1" latinLnBrk="0" hangingPunct="1">
              <a:spcAft>
                <a:spcPts val="0"/>
              </a:spcAft>
              <a:defRPr/>
            </a:lvl2pPr>
            <a:lvl3pPr eaLnBrk="1" latinLnBrk="0" hangingPunct="1">
              <a:spcAft>
                <a:spcPts val="0"/>
              </a:spcAft>
              <a:defRPr/>
            </a:lvl3pPr>
            <a:lvl4pPr eaLnBrk="1" latinLnBrk="0" hangingPunct="1">
              <a:spcAft>
                <a:spcPts val="0"/>
              </a:spcAft>
              <a:defRPr/>
            </a:lvl4pPr>
            <a:lvl5pPr eaLnBrk="1" latinLnBrk="0" hangingPunct="1">
              <a:spcAft>
                <a:spcPts val="0"/>
              </a:spcAft>
              <a:defRPr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219509"/>
            <a:ext cx="8229600" cy="1008771"/>
          </a:xfrm>
          <a:prstGeom prst="rect">
            <a:avLst/>
          </a:prstGeom>
          <a:effectLst/>
        </p:spPr>
        <p:txBody>
          <a:bodyPr vert="horz" lIns="0" rIns="45720" rtlCol="0" anchor="ctr" anchorCtr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1677346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with side-text-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90000"/>
              </a:lnSpc>
              <a:defRPr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65826" y="1436688"/>
            <a:ext cx="3968496" cy="4881532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6948036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with side-text-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90000"/>
              </a:lnSpc>
              <a:defRPr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726214" y="1436688"/>
            <a:ext cx="3968496" cy="4881532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4854979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with side-by-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90000"/>
              </a:lnSpc>
              <a:defRPr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65826" y="1436688"/>
            <a:ext cx="3968496" cy="4881532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718649" y="1436688"/>
            <a:ext cx="3968496" cy="4881532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4021069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with left-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ts val="3800"/>
              </a:lnSpc>
              <a:defRPr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566863"/>
            <a:ext cx="3968496" cy="4751357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Full Imag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34904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" y="2"/>
            <a:ext cx="9143999" cy="1228907"/>
          </a:xfrm>
          <a:solidFill>
            <a:schemeClr val="bg1"/>
          </a:solidFill>
          <a:effectLst/>
        </p:spPr>
        <p:txBody>
          <a:bodyPr vert="horz" lIns="457200" rIns="45720" rtlCol="0" anchor="ctr" anchorCtr="0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>
            <a:lvl1pPr marL="233363" indent="0" algn="l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lang="en-US" sz="3200" b="1" kern="12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22294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34904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3732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45745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end page">
    <p:bg>
      <p:bgPr>
        <a:solidFill>
          <a:srgbClr val="0F4F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LNL_Logo_WHT-LRG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1852" y="5437487"/>
            <a:ext cx="3602736" cy="607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92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with right-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ts val="3800"/>
              </a:lnSpc>
              <a:defRPr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727275" y="1566863"/>
            <a:ext cx="3968496" cy="4751357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with side-by-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ts val="3800"/>
              </a:lnSpc>
              <a:defRPr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65826" y="1566863"/>
            <a:ext cx="3968496" cy="4751357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718649" y="1566863"/>
            <a:ext cx="3968496" cy="4751357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with Qu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4575089" y="1653591"/>
            <a:ext cx="3959225" cy="2101328"/>
          </a:xfrm>
          <a:effectLst/>
        </p:spPr>
        <p:txBody>
          <a:bodyPr/>
          <a:lstStyle>
            <a:lvl1pPr marL="288925" indent="-169863">
              <a:defRPr sz="1400"/>
            </a:lvl1pPr>
            <a:lvl2pPr marL="460375" indent="-171450">
              <a:defRPr sz="1400"/>
            </a:lvl2pPr>
            <a:lvl3pPr marL="685800" indent="-225425">
              <a:defRPr sz="1200"/>
            </a:lvl3pPr>
            <a:lvl4pPr marL="858838" indent="-173038">
              <a:defRPr sz="1200"/>
            </a:lvl4pPr>
            <a:lvl5pPr marL="1030288" indent="-171450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cxnSp>
        <p:nvCxnSpPr>
          <p:cNvPr id="5" name="Straight Connector 4"/>
          <p:cNvCxnSpPr/>
          <p:nvPr userDrawn="1"/>
        </p:nvCxnSpPr>
        <p:spPr bwMode="auto">
          <a:xfrm rot="5400000">
            <a:off x="2153528" y="3920602"/>
            <a:ext cx="4722647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3961A7">
                <a:alpha val="43000"/>
              </a:srgbClr>
            </a:outerShdw>
          </a:effectLst>
        </p:spPr>
      </p:cxnSp>
      <p:cxnSp>
        <p:nvCxnSpPr>
          <p:cNvPr id="6" name="Straight Connector 5"/>
          <p:cNvCxnSpPr/>
          <p:nvPr userDrawn="1"/>
        </p:nvCxnSpPr>
        <p:spPr bwMode="auto">
          <a:xfrm>
            <a:off x="469900" y="3873981"/>
            <a:ext cx="822960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3961A7">
                <a:alpha val="43000"/>
              </a:srgbClr>
            </a:outerShdw>
          </a:effectLst>
        </p:spPr>
      </p:cxnSp>
      <p:sp>
        <p:nvSpPr>
          <p:cNvPr id="7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469900" y="1653591"/>
            <a:ext cx="3959225" cy="2101328"/>
          </a:xfrm>
          <a:effectLst/>
        </p:spPr>
        <p:txBody>
          <a:bodyPr/>
          <a:lstStyle>
            <a:lvl1pPr marL="288925" indent="-169863">
              <a:defRPr sz="1400"/>
            </a:lvl1pPr>
            <a:lvl2pPr marL="460375" indent="-171450">
              <a:defRPr sz="1400"/>
            </a:lvl2pPr>
            <a:lvl3pPr marL="685800" indent="-225425">
              <a:defRPr sz="1200"/>
            </a:lvl3pPr>
            <a:lvl4pPr marL="858838" indent="-173038">
              <a:defRPr sz="1200"/>
            </a:lvl4pPr>
            <a:lvl5pPr marL="1030288" indent="-171450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575089" y="4021969"/>
            <a:ext cx="3959225" cy="2101328"/>
          </a:xfrm>
          <a:effectLst/>
        </p:spPr>
        <p:txBody>
          <a:bodyPr/>
          <a:lstStyle>
            <a:lvl1pPr marL="288925" indent="-169863">
              <a:defRPr sz="1400"/>
            </a:lvl1pPr>
            <a:lvl2pPr marL="460375" indent="-171450">
              <a:defRPr sz="1400"/>
            </a:lvl2pPr>
            <a:lvl3pPr marL="685800" indent="-225425">
              <a:defRPr sz="1200"/>
            </a:lvl3pPr>
            <a:lvl4pPr marL="858838" indent="-173038">
              <a:defRPr sz="1200"/>
            </a:lvl4pPr>
            <a:lvl5pPr marL="1030288" indent="-171450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9900" y="4021969"/>
            <a:ext cx="3959225" cy="2101328"/>
          </a:xfrm>
          <a:effectLst/>
        </p:spPr>
        <p:txBody>
          <a:bodyPr/>
          <a:lstStyle>
            <a:lvl1pPr marL="288925" indent="-169863">
              <a:defRPr sz="1400"/>
            </a:lvl1pPr>
            <a:lvl2pPr marL="460375" indent="-171450">
              <a:defRPr sz="1400"/>
            </a:lvl2pPr>
            <a:lvl3pPr marL="685800" indent="-225425">
              <a:defRPr sz="1200"/>
            </a:lvl3pPr>
            <a:lvl4pPr marL="858838" indent="-173038">
              <a:defRPr sz="1200"/>
            </a:lvl4pPr>
            <a:lvl5pPr marL="1030288" indent="-171450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Full Imag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349042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220136"/>
            <a:ext cx="9143999" cy="1251062"/>
          </a:xfrm>
          <a:gradFill flip="none" rotWithShape="1">
            <a:gsLst>
              <a:gs pos="0">
                <a:srgbClr val="FFFFFF">
                  <a:alpha val="80000"/>
                </a:srgbClr>
              </a:gs>
              <a:gs pos="100000">
                <a:srgbClr val="000000">
                  <a:alpha val="0"/>
                </a:srgbClr>
              </a:gs>
              <a:gs pos="78000">
                <a:srgbClr val="FFFFFF">
                  <a:alpha val="59000"/>
                </a:srgbClr>
              </a:gs>
            </a:gsLst>
            <a:lin ang="0" scaled="1"/>
            <a:tileRect/>
          </a:gradFill>
          <a:effectLst/>
        </p:spPr>
        <p:txBody>
          <a:bodyPr vert="horz" lIns="457200" rIns="45720" rtlCol="0" anchor="b" anchorCtr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marL="233363" indent="0">
              <a:lnSpc>
                <a:spcPts val="3800"/>
              </a:lnSpc>
              <a:def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14A8F"/>
                </a:solidFill>
                <a:effectLst/>
                <a:uLnTx/>
                <a:uFillTx/>
                <a:latin typeface="Arial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349042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10" Type="http://schemas.openxmlformats.org/officeDocument/2006/relationships/image" Target="../media/image8.jpg"/><Relationship Id="rId4" Type="http://schemas.openxmlformats.org/officeDocument/2006/relationships/slideLayout" Target="../slideLayouts/slideLayout29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3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image" Target="../media/image12.png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0" y="6355080"/>
            <a:ext cx="9144000" cy="5029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0136"/>
            <a:ext cx="8229600" cy="1251062"/>
          </a:xfrm>
          <a:prstGeom prst="rect">
            <a:avLst/>
          </a:prstGeom>
          <a:effectLst/>
        </p:spPr>
        <p:txBody>
          <a:bodyPr vert="horz" lIns="91440" rIns="45720" rtlCol="0" anchor="b" anchorCtr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66863"/>
            <a:ext cx="8229600" cy="4751357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10" name="Rectangle 9"/>
          <p:cNvSpPr/>
          <p:nvPr/>
        </p:nvSpPr>
        <p:spPr bwMode="invGray">
          <a:xfrm>
            <a:off x="1" y="635508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>
              <a:latin typeface="Arial"/>
            </a:endParaRPr>
          </a:p>
        </p:txBody>
      </p:sp>
      <p:sp>
        <p:nvSpPr>
          <p:cNvPr id="12" name="Text Box 20"/>
          <p:cNvSpPr txBox="1">
            <a:spLocks noChangeArrowheads="1"/>
          </p:cNvSpPr>
          <p:nvPr/>
        </p:nvSpPr>
        <p:spPr bwMode="auto">
          <a:xfrm>
            <a:off x="379731" y="6492857"/>
            <a:ext cx="30525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124A91"/>
                </a:solidFill>
                <a:latin typeface="Arial Narrow" pitchFamily="-80" charset="0"/>
              </a:rPr>
              <a:t>Lawrence Livermore National Laboratory</a:t>
            </a:r>
          </a:p>
        </p:txBody>
      </p:sp>
      <p:pic>
        <p:nvPicPr>
          <p:cNvPr id="13" name="Picture 21" descr="lab_icon_no_box_blue_rgb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480166" y="6535024"/>
            <a:ext cx="231880" cy="211357"/>
          </a:xfrm>
          <a:prstGeom prst="rect">
            <a:avLst/>
          </a:prstGeom>
          <a:noFill/>
          <a:effectLst/>
        </p:spPr>
      </p:pic>
      <p:sp>
        <p:nvSpPr>
          <p:cNvPr id="14" name="TextBox 13"/>
          <p:cNvSpPr txBox="1"/>
          <p:nvPr userDrawn="1"/>
        </p:nvSpPr>
        <p:spPr>
          <a:xfrm>
            <a:off x="7808114" y="6591164"/>
            <a:ext cx="772006" cy="138499"/>
          </a:xfrm>
          <a:prstGeom prst="rect">
            <a:avLst/>
          </a:prstGeom>
          <a:noFill/>
        </p:spPr>
        <p:txBody>
          <a:bodyPr wrap="none" lIns="0" bIns="0" rtlCol="0" anchor="b" anchorCtr="0">
            <a:spAutoFit/>
          </a:bodyPr>
          <a:lstStyle/>
          <a:p>
            <a:pPr algn="r"/>
            <a:r>
              <a:rPr lang="en-US" sz="600" dirty="0">
                <a:latin typeface="Arial"/>
                <a:cs typeface="Arial"/>
              </a:rPr>
              <a:t>LLNL-PRES-xxxxxx</a:t>
            </a:r>
          </a:p>
        </p:txBody>
      </p:sp>
      <p:sp>
        <p:nvSpPr>
          <p:cNvPr id="19" name="Slide Number Placeholder 7"/>
          <p:cNvSpPr txBox="1">
            <a:spLocks/>
          </p:cNvSpPr>
          <p:nvPr userDrawn="1"/>
        </p:nvSpPr>
        <p:spPr>
          <a:xfrm>
            <a:off x="8212821" y="6493079"/>
            <a:ext cx="360727" cy="159392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D690BD-BADF-4FBD-97E7-557E707EBBB2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hf hdr="0" ftr="0" dt="0"/>
  <p:txStyles>
    <p:titleStyle>
      <a:lvl1pPr algn="l" rtl="0" eaLnBrk="1" latinLnBrk="0" hangingPunct="1">
        <a:lnSpc>
          <a:spcPct val="100000"/>
        </a:lnSpc>
        <a:spcBef>
          <a:spcPct val="0"/>
        </a:spcBef>
        <a:buNone/>
        <a:defRPr kumimoji="0" sz="3600" b="1" kern="1200">
          <a:solidFill>
            <a:srgbClr val="214A8F"/>
          </a:solidFill>
          <a:effectLst/>
          <a:latin typeface="Arial"/>
          <a:ea typeface="+mj-ea"/>
          <a:cs typeface="Arial"/>
        </a:defRPr>
      </a:lvl1pPr>
    </p:titleStyle>
    <p:bodyStyle>
      <a:lvl1pPr marL="400050" indent="-280988" algn="l" rtl="0" eaLnBrk="1" latinLnBrk="0" hangingPunct="1">
        <a:spcBef>
          <a:spcPts val="1200"/>
        </a:spcBef>
        <a:spcAft>
          <a:spcPts val="600"/>
        </a:spcAft>
        <a:buClr>
          <a:srgbClr val="0D5097"/>
        </a:buClr>
        <a:buSzPct val="90000"/>
        <a:buFont typeface="Wingdings" charset="2"/>
        <a:buChar char="§"/>
        <a:defRPr kumimoji="0" sz="2800" kern="1200">
          <a:solidFill>
            <a:schemeClr val="tx1"/>
          </a:solidFill>
          <a:latin typeface="Arial"/>
          <a:ea typeface="+mn-ea"/>
          <a:cs typeface="Arial"/>
        </a:defRPr>
      </a:lvl1pPr>
      <a:lvl2pPr marL="685800" indent="-273050" algn="l" rtl="0" eaLnBrk="1" latinLnBrk="0" hangingPunct="1">
        <a:spcBef>
          <a:spcPts val="0"/>
        </a:spcBef>
        <a:spcAft>
          <a:spcPts val="600"/>
        </a:spcAft>
        <a:buClrTx/>
        <a:buSzPct val="90000"/>
        <a:buFont typeface="Arial"/>
        <a:buChar char="•"/>
        <a:defRPr kumimoji="0"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085850" indent="-401638" algn="l" rtl="0" eaLnBrk="1" latinLnBrk="0" hangingPunct="1">
        <a:spcBef>
          <a:spcPts val="0"/>
        </a:spcBef>
        <a:spcAft>
          <a:spcPts val="600"/>
        </a:spcAft>
        <a:buClrTx/>
        <a:buSzPct val="90000"/>
        <a:buFont typeface="Lucida Grande"/>
        <a:buChar char="—"/>
        <a:defRPr kumimoji="0"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314450" indent="-242888" algn="l" rtl="0" eaLnBrk="1" latinLnBrk="0" hangingPunct="1">
        <a:spcBef>
          <a:spcPts val="0"/>
        </a:spcBef>
        <a:spcAft>
          <a:spcPts val="600"/>
        </a:spcAft>
        <a:buClrTx/>
        <a:buSzPct val="100000"/>
        <a:buFont typeface="Lucida Grande"/>
        <a:buChar char="–"/>
        <a:defRPr kumimoji="0"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1543050" indent="-242888" algn="l" rtl="0" eaLnBrk="1" latinLnBrk="0" hangingPunct="1">
        <a:spcBef>
          <a:spcPts val="0"/>
        </a:spcBef>
        <a:spcAft>
          <a:spcPts val="600"/>
        </a:spcAft>
        <a:buClrTx/>
        <a:buFont typeface="Arial"/>
        <a:buChar char="•"/>
        <a:defRPr kumimoji="0" lang="en-US" sz="1800" kern="1200" smtClean="0">
          <a:solidFill>
            <a:schemeClr val="tx1"/>
          </a:solidFill>
          <a:latin typeface="Arial"/>
          <a:ea typeface="+mn-ea"/>
          <a:cs typeface="Arial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" descr="text-slide-09.jp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2000" baseline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defTabSz="914400"/>
            <a:fld id="{B6F15528-21DE-4FAA-801E-634DDDAF4B2B}" type="slidenum">
              <a:rPr lang="en-US" smtClean="0"/>
              <a:pPr defTabSz="91440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646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6305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6305F"/>
          </a:solidFill>
          <a:latin typeface="Arial Black" pitchFamily="-106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6305F"/>
          </a:solidFill>
          <a:latin typeface="Arial Black" pitchFamily="-106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6305F"/>
          </a:solidFill>
          <a:latin typeface="Arial Black" pitchFamily="-106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6305F"/>
          </a:solidFill>
          <a:latin typeface="Arial Black" pitchFamily="-10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-10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-10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-10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-10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bg2"/>
        </a:buClr>
        <a:buSzPct val="8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ＭＳ Ｐゴシック" pitchFamily="-106" charset="-128"/>
        </a:defRPr>
      </a:lvl2pPr>
      <a:lvl3pPr marL="1143000" indent="-228600" algn="l" rtl="0" eaLnBrk="1" fontAlgn="base" hangingPunct="1">
        <a:lnSpc>
          <a:spcPct val="130000"/>
        </a:lnSpc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ＭＳ Ｐゴシック" pitchFamily="-106" charset="-128"/>
        </a:defRPr>
      </a:lvl3pPr>
      <a:lvl4pPr marL="1600200" indent="-228600" algn="l" rtl="0" eaLnBrk="1" fontAlgn="base" hangingPunct="1">
        <a:lnSpc>
          <a:spcPct val="140000"/>
        </a:lnSpc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n"/>
        <a:defRPr>
          <a:solidFill>
            <a:schemeClr val="tx1"/>
          </a:solidFill>
          <a:latin typeface="+mn-lt"/>
          <a:ea typeface="ＭＳ Ｐゴシック" pitchFamily="-106" charset="-128"/>
        </a:defRPr>
      </a:lvl4pPr>
      <a:lvl5pPr marL="2057400" indent="-228600" algn="l" rtl="0" eaLnBrk="1" fontAlgn="base" hangingPunct="1">
        <a:lnSpc>
          <a:spcPct val="14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5pPr>
      <a:lvl6pPr marL="2514600" indent="-228600" algn="l" rtl="0" eaLnBrk="1" fontAlgn="base" hangingPunct="1">
        <a:lnSpc>
          <a:spcPct val="14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6pPr>
      <a:lvl7pPr marL="2971800" indent="-228600" algn="l" rtl="0" eaLnBrk="1" fontAlgn="base" hangingPunct="1">
        <a:lnSpc>
          <a:spcPct val="14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7pPr>
      <a:lvl8pPr marL="3429000" indent="-228600" algn="l" rtl="0" eaLnBrk="1" fontAlgn="base" hangingPunct="1">
        <a:lnSpc>
          <a:spcPct val="14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8pPr>
      <a:lvl9pPr marL="3886200" indent="-228600" algn="l" rtl="0" eaLnBrk="1" fontAlgn="base" hangingPunct="1">
        <a:lnSpc>
          <a:spcPct val="14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1549C731-8A90-4C85-A5E3-9445717E7D54}" type="datetime4">
              <a:rPr lang="en-US" smtClean="0"/>
              <a:t>March 9, 2021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356350"/>
            <a:ext cx="3657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128AAA56-06B8-4DDC-8852-030D975C82D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8602255" y="6454975"/>
            <a:ext cx="0" cy="182880"/>
          </a:xfrm>
          <a:prstGeom prst="line">
            <a:avLst/>
          </a:prstGeom>
          <a:ln w="12700">
            <a:solidFill>
              <a:srgbClr val="70727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3266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9" r:id="rId6"/>
    <p:sldLayoutId id="2147483760" r:id="rId7"/>
    <p:sldLayoutId id="2147483761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457200" rtl="0" eaLnBrk="1" latinLnBrk="0" hangingPunct="1">
        <a:spcBef>
          <a:spcPct val="0"/>
        </a:spcBef>
        <a:buNone/>
        <a:defRPr sz="2600" b="1" kern="1200">
          <a:solidFill>
            <a:srgbClr val="194173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194173"/>
        </a:buClr>
        <a:buSzPct val="90000"/>
        <a:buFont typeface="Lucida Grande"/>
        <a:buChar char="◼"/>
        <a:defRPr sz="2000" kern="1200">
          <a:solidFill>
            <a:schemeClr val="accent2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194173"/>
        </a:buClr>
        <a:buSzPct val="90000"/>
        <a:buFont typeface="Lucida Grande"/>
        <a:buChar char="▶"/>
        <a:defRPr sz="1800" kern="1200">
          <a:solidFill>
            <a:schemeClr val="accent2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194173"/>
        </a:buClr>
        <a:buSzPct val="130000"/>
        <a:buFont typeface="Lucida Grande"/>
        <a:buChar char="●"/>
        <a:defRPr sz="1600" kern="1200">
          <a:solidFill>
            <a:schemeClr val="accent2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194173"/>
        </a:buClr>
        <a:buSzPct val="90000"/>
        <a:buFont typeface="Lucida Grande"/>
        <a:buChar char="◼"/>
        <a:defRPr sz="1400" kern="1200">
          <a:solidFill>
            <a:schemeClr val="accent2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194173"/>
        </a:buClr>
        <a:buSzPct val="70000"/>
        <a:buFont typeface="Lucida Grande"/>
        <a:buChar char="▶"/>
        <a:defRPr sz="1400" kern="1200">
          <a:solidFill>
            <a:schemeClr val="accent2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6355080"/>
            <a:ext cx="9144000" cy="5029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ctr"/>
            <a:endParaRPr lang="en-US" sz="1800" dirty="0">
              <a:latin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C590909-6878-E44E-9AA0-07880FBE8A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016" y="6492240"/>
            <a:ext cx="2743200" cy="283464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1524"/>
            <a:ext cx="8229600" cy="490688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 eaLnBrk="1" latinLnBrk="0" hangingPunct="1"/>
            <a:r>
              <a:rPr kumimoji="0" lang="en-US"/>
              <a:t>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1" y="635508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 dirty="0">
              <a:latin typeface="Arial"/>
            </a:endParaRPr>
          </a:p>
        </p:txBody>
      </p:sp>
      <p:sp>
        <p:nvSpPr>
          <p:cNvPr id="19" name="Slide Number Placeholder 7"/>
          <p:cNvSpPr txBox="1">
            <a:spLocks/>
          </p:cNvSpPr>
          <p:nvPr/>
        </p:nvSpPr>
        <p:spPr>
          <a:xfrm>
            <a:off x="8826124" y="6403254"/>
            <a:ext cx="317877" cy="454747"/>
          </a:xfrm>
          <a:prstGeom prst="rect">
            <a:avLst/>
          </a:prstGeom>
        </p:spPr>
        <p:txBody>
          <a:bodyPr rIns="45720" anchor="ctr" anchorCtr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D690BD-BADF-4FBD-97E7-557E707EBBB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4954" y="6698648"/>
            <a:ext cx="873871" cy="9233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>
                <a:latin typeface="Arial"/>
                <a:cs typeface="Arial"/>
              </a:rPr>
              <a:t>LLNL-PRES-820315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0136"/>
            <a:ext cx="8229600" cy="1005840"/>
          </a:xfrm>
          <a:prstGeom prst="rect">
            <a:avLst/>
          </a:prstGeom>
          <a:effectLst/>
        </p:spPr>
        <p:txBody>
          <a:bodyPr vert="horz" lIns="0" rIns="45720" rtlCol="0" anchor="ctr" anchorCtr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-6058" y="1014032"/>
            <a:ext cx="9150059" cy="0"/>
          </a:xfrm>
          <a:prstGeom prst="line">
            <a:avLst/>
          </a:prstGeom>
          <a:ln w="38100" cmpd="sng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A54311BD-8720-D040-927F-1192591CB6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09560" y="6446520"/>
            <a:ext cx="978408" cy="37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841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</p:sldLayoutIdLst>
  <p:hf hdr="0" ftr="0" dt="0"/>
  <p:txStyles>
    <p:titleStyle>
      <a:lvl1pPr algn="l" rtl="0" eaLnBrk="1" latinLnBrk="0" hangingPunct="1">
        <a:lnSpc>
          <a:spcPct val="90000"/>
        </a:lnSpc>
        <a:spcBef>
          <a:spcPct val="0"/>
        </a:spcBef>
        <a:buNone/>
        <a:defRPr kumimoji="0" sz="3200" b="1" kern="1200">
          <a:solidFill>
            <a:schemeClr val="accent1">
              <a:lumMod val="75000"/>
            </a:schemeClr>
          </a:solidFill>
          <a:effectLst/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85750" indent="-228600" algn="l" rtl="0" eaLnBrk="1" latinLnBrk="0" hangingPunct="1">
        <a:spcBef>
          <a:spcPts val="1800"/>
        </a:spcBef>
        <a:spcAft>
          <a:spcPts val="0"/>
        </a:spcAft>
        <a:buClr>
          <a:schemeClr val="accent1">
            <a:lumMod val="75000"/>
          </a:schemeClr>
        </a:buClr>
        <a:buSzPct val="90000"/>
        <a:buFont typeface="Wingdings" charset="2"/>
        <a:buChar char="§"/>
        <a:tabLst/>
        <a:defRPr kumimoji="0" sz="2400" b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28650" indent="-285750" algn="l" rtl="0" eaLnBrk="1" latinLnBrk="0" hangingPunct="1">
        <a:spcBef>
          <a:spcPts val="0"/>
        </a:spcBef>
        <a:spcAft>
          <a:spcPts val="0"/>
        </a:spcAft>
        <a:buClrTx/>
        <a:buSzPct val="90000"/>
        <a:buFont typeface="Calibri" panose="020F0502020204030204" pitchFamily="34" charset="0"/>
        <a:buChar char="—"/>
        <a:defRPr kumimoji="0"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800100" indent="-171450" algn="l" rtl="0" eaLnBrk="1" latinLnBrk="0" hangingPunct="1">
        <a:spcBef>
          <a:spcPts val="0"/>
        </a:spcBef>
        <a:spcAft>
          <a:spcPts val="0"/>
        </a:spcAft>
        <a:buClrTx/>
        <a:buSzPct val="90000"/>
        <a:buFont typeface="Arial" panose="020B0604020202020204" pitchFamily="34" charset="0"/>
        <a:buChar char="•"/>
        <a:defRPr kumimoji="0"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028700" indent="-171450" algn="l" rtl="0" eaLnBrk="1" latinLnBrk="0" hangingPunct="1">
        <a:spcBef>
          <a:spcPts val="0"/>
        </a:spcBef>
        <a:spcAft>
          <a:spcPts val="0"/>
        </a:spcAft>
        <a:buClrTx/>
        <a:buSzPct val="100000"/>
        <a:buFont typeface="Lucida Grande"/>
        <a:buChar char="–"/>
        <a:defRPr kumimoji="0" sz="1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257300" indent="-171450" algn="l" rtl="0" eaLnBrk="1" latinLnBrk="0" hangingPunct="1">
        <a:spcBef>
          <a:spcPts val="0"/>
        </a:spcBef>
        <a:spcAft>
          <a:spcPts val="0"/>
        </a:spcAft>
        <a:buClrTx/>
        <a:buFont typeface="Arial"/>
        <a:buChar char="•"/>
        <a:tabLst>
          <a:tab pos="1200150" algn="l"/>
        </a:tabLst>
        <a:defRPr kumimoji="0" lang="en-US" sz="1600" kern="1200" smtClean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101602" y="201992"/>
            <a:ext cx="8958942" cy="650721"/>
          </a:xfrm>
        </p:spPr>
        <p:txBody>
          <a:bodyPr/>
          <a:lstStyle/>
          <a:p>
            <a:pPr algn="ctr"/>
            <a:r>
              <a:rPr lang="en-US" sz="2800" dirty="0"/>
              <a:t>Evaluation of the interactive stratospheric ozone (O3v2) module in the E3SM version 1 Earth system model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80CC7A-3480-F347-B4B1-95CC100DEAB1}"/>
              </a:ext>
            </a:extLst>
          </p:cNvPr>
          <p:cNvSpPr txBox="1"/>
          <p:nvPr/>
        </p:nvSpPr>
        <p:spPr>
          <a:xfrm>
            <a:off x="0" y="5807595"/>
            <a:ext cx="9144000" cy="584775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Tang, Q., Prather, M. J., Hsu, J., Ruiz, D. J., Cameron-Smith, P. J., </a:t>
            </a:r>
            <a:r>
              <a:rPr lang="en-US" sz="1600" dirty="0" err="1"/>
              <a:t>Xie</a:t>
            </a:r>
            <a:r>
              <a:rPr lang="en-US" sz="1600" dirty="0"/>
              <a:t>, S., and </a:t>
            </a:r>
            <a:r>
              <a:rPr lang="en-US" sz="1600" dirty="0" err="1"/>
              <a:t>Golaz</a:t>
            </a:r>
            <a:r>
              <a:rPr lang="en-US" sz="1600" dirty="0"/>
              <a:t>, J.-C., </a:t>
            </a:r>
            <a:r>
              <a:rPr lang="en-US" sz="1600" dirty="0" err="1"/>
              <a:t>Geosci</a:t>
            </a:r>
            <a:r>
              <a:rPr lang="en-US" sz="1600" dirty="0"/>
              <a:t>. Model Dev., 14, 1219–1236, https://</a:t>
            </a:r>
            <a:r>
              <a:rPr lang="en-US" sz="1600" dirty="0" err="1"/>
              <a:t>doi.org</a:t>
            </a:r>
            <a:r>
              <a:rPr lang="en-US" sz="1600" dirty="0"/>
              <a:t>/10.5194/gmd-14-1219-2021, 2021.</a:t>
            </a:r>
            <a:endParaRPr lang="en-US" sz="1600" b="1" dirty="0">
              <a:latin typeface="Helvetica Light"/>
              <a:cs typeface="Helvetica Ligh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D07A2F-7891-7B4D-9204-938F8838C6F9}"/>
              </a:ext>
            </a:extLst>
          </p:cNvPr>
          <p:cNvSpPr txBox="1"/>
          <p:nvPr/>
        </p:nvSpPr>
        <p:spPr>
          <a:xfrm>
            <a:off x="4936669" y="5169231"/>
            <a:ext cx="4201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Figure: Multi-year mean annual cycle of the zonal mean stratosphere-only column ozone (in Dobson units).</a:t>
            </a: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9D8EFC0F-B5A1-6946-A9A7-9EA1E463C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366" y="1165549"/>
            <a:ext cx="4953000" cy="4582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1775" indent="-231775" algn="ctr">
              <a:spcBef>
                <a:spcPct val="15000"/>
              </a:spcBef>
              <a:defRPr/>
            </a:pPr>
            <a:r>
              <a:rPr lang="en-US" sz="1600" b="1" dirty="0">
                <a:solidFill>
                  <a:prstClr val="black"/>
                </a:solidFill>
              </a:rPr>
              <a:t>Objective</a:t>
            </a:r>
          </a:p>
          <a:p>
            <a:pPr>
              <a:spcBef>
                <a:spcPct val="15000"/>
              </a:spcBef>
              <a:defRPr/>
            </a:pPr>
            <a:r>
              <a:rPr lang="en-US" sz="1600" dirty="0"/>
              <a:t>Improve the ozone representation for the E3SMv2.</a:t>
            </a:r>
          </a:p>
          <a:p>
            <a:pPr marL="231775" indent="-231775" algn="ctr">
              <a:spcBef>
                <a:spcPct val="15000"/>
              </a:spcBef>
              <a:defRPr/>
            </a:pPr>
            <a:r>
              <a:rPr lang="en-US" sz="1600" b="1" dirty="0">
                <a:solidFill>
                  <a:prstClr val="black"/>
                </a:solidFill>
              </a:rPr>
              <a:t>Approach</a:t>
            </a: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sz="1600" dirty="0"/>
              <a:t>Replace the E3SMv1 tropospheric ozone overwriting with a passive tropospheric ozone tracer.</a:t>
            </a: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sz="1600" dirty="0"/>
              <a:t>The passive tracer decays in the lowest four layers (below 1 km altitude) with a 48 h e-folding to 30 ppb.</a:t>
            </a:r>
          </a:p>
          <a:p>
            <a:pPr algn="ctr" eaLnBrk="1" hangingPunct="1">
              <a:spcBef>
                <a:spcPct val="15000"/>
              </a:spcBef>
              <a:buFontTx/>
              <a:buNone/>
            </a:pPr>
            <a:r>
              <a:rPr lang="en-US" altLang="en-US" sz="1600" b="1" dirty="0">
                <a:solidFill>
                  <a:srgbClr val="000000"/>
                </a:solidFill>
              </a:rPr>
              <a:t>Conclusion</a:t>
            </a:r>
          </a:p>
          <a:p>
            <a:pPr marL="283464" indent="-283464">
              <a:spcBef>
                <a:spcPct val="15000"/>
              </a:spcBef>
              <a:buFont typeface="Arial" panose="020B0604020202020204" pitchFamily="34" charset="0"/>
              <a:buChar char="●"/>
            </a:pPr>
            <a:r>
              <a:rPr lang="en-US" altLang="en-US" sz="1600" dirty="0"/>
              <a:t>The new O3v2 module improves the simulation of the sharp cross-tropopause ozone gradients and hence ozone heating rates and new ozone metrics.</a:t>
            </a:r>
          </a:p>
          <a:p>
            <a:pPr marL="283464" indent="-283464">
              <a:spcBef>
                <a:spcPct val="15000"/>
              </a:spcBef>
              <a:buFont typeface="Arial" panose="020B0604020202020204" pitchFamily="34" charset="0"/>
              <a:buChar char="●"/>
            </a:pPr>
            <a:r>
              <a:rPr lang="en-US" altLang="en-US" sz="1600" dirty="0"/>
              <a:t>Corrects the unphysically large ozone abundances in the lowermost stratosphere in the E3SMv1.</a:t>
            </a:r>
          </a:p>
          <a:p>
            <a:pPr marL="283464" indent="-283464">
              <a:spcBef>
                <a:spcPct val="15000"/>
              </a:spcBef>
              <a:buFont typeface="Arial" panose="020B0604020202020204" pitchFamily="34" charset="0"/>
              <a:buChar char="●"/>
            </a:pPr>
            <a:r>
              <a:rPr lang="en-US" altLang="en-US" sz="1600" dirty="0"/>
              <a:t>Enables the diagnostic of stratosphere troposphere exchange of ozone.</a:t>
            </a:r>
          </a:p>
          <a:p>
            <a:pPr marL="283464" indent="-283464">
              <a:spcBef>
                <a:spcPct val="15000"/>
              </a:spcBef>
              <a:buFont typeface="Arial" panose="020B0604020202020204" pitchFamily="34" charset="0"/>
              <a:buChar char="●"/>
            </a:pPr>
            <a:r>
              <a:rPr lang="en-US" altLang="en-US" sz="1600" dirty="0"/>
              <a:t>Without degrading the global climate and climate sensitivity compared to the O3v1 simulations.</a:t>
            </a: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endParaRPr lang="en-US" sz="1600" dirty="0">
              <a:solidFill>
                <a:prstClr val="black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E5A6F1-4175-7743-B55D-BE1821D446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5913" y="1028763"/>
            <a:ext cx="4343400" cy="41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8904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No Background Color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 bwMode="auto">
        <a:noFill/>
        <a:ln w="9525">
          <a:noFill/>
          <a:miter lim="800000"/>
          <a:headEnd/>
          <a:tailEnd/>
        </a:ln>
      </a:spPr>
      <a:bodyPr anchor="b">
        <a:prstTxWarp prst="textNoShape">
          <a:avLst/>
        </a:prstTxWarp>
      </a:bodyPr>
      <a:lstStyle>
        <a:defPPr algn="ctr">
          <a:spcBef>
            <a:spcPct val="0"/>
          </a:spcBef>
          <a:defRPr sz="1600" dirty="0">
            <a:solidFill>
              <a:srgbClr val="000000"/>
            </a:solidFill>
          </a:defRPr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ARM_LLNL">
  <a:themeElements>
    <a:clrScheme name="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234972"/>
      </a:accent1>
      <a:accent2>
        <a:srgbClr val="FAC219"/>
      </a:accent2>
      <a:accent3>
        <a:srgbClr val="FFFFFF"/>
      </a:accent3>
      <a:accent4>
        <a:srgbClr val="000000"/>
      </a:accent4>
      <a:accent5>
        <a:srgbClr val="ACB1BC"/>
      </a:accent5>
      <a:accent6>
        <a:srgbClr val="E3B016"/>
      </a:accent6>
      <a:hlink>
        <a:srgbClr val="FAC219"/>
      </a:hlink>
      <a:folHlink>
        <a:srgbClr val="B2B2B2"/>
      </a:folHlink>
    </a:clrScheme>
    <a:fontScheme name="Office Them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Times New Roman" pitchFamily="-106" charset="-5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Times New Roman" pitchFamily="-106" charset="-52"/>
          </a:defRPr>
        </a:defPPr>
      </a:lstStyle>
    </a:lnDef>
  </a:objectDefaults>
  <a:extraClrSchemeLst>
    <a:extraClrScheme>
      <a:clrScheme name="Office Theme 1">
        <a:dk1>
          <a:srgbClr val="666699"/>
        </a:dk1>
        <a:lt1>
          <a:srgbClr val="FFFFFF"/>
        </a:lt1>
        <a:dk2>
          <a:srgbClr val="000066"/>
        </a:dk2>
        <a:lt2>
          <a:srgbClr val="FFFFFF"/>
        </a:lt2>
        <a:accent1>
          <a:srgbClr val="0066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2DE7"/>
        </a:accent6>
        <a:hlink>
          <a:srgbClr val="0000C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334B49"/>
        </a:dk2>
        <a:lt2>
          <a:srgbClr val="FFFFFF"/>
        </a:lt2>
        <a:accent1>
          <a:srgbClr val="009999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ACACA"/>
        </a:accent5>
        <a:accent6>
          <a:srgbClr val="007373"/>
        </a:accent6>
        <a:hlink>
          <a:srgbClr val="006666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FF9900"/>
        </a:accent1>
        <a:accent2>
          <a:srgbClr val="FCB138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4A032"/>
        </a:accent6>
        <a:hlink>
          <a:srgbClr val="FCC66E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440044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B0AAB0"/>
        </a:accent5>
        <a:accent6>
          <a:srgbClr val="6D0466"/>
        </a:accent6>
        <a:hlink>
          <a:srgbClr val="9F839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FFFFFF"/>
        </a:dk2>
        <a:lt2>
          <a:srgbClr val="666699"/>
        </a:lt2>
        <a:accent1>
          <a:srgbClr val="779F92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BDCDC7"/>
        </a:accent5>
        <a:accent6>
          <a:srgbClr val="8EB0C3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6A0000"/>
        </a:dk1>
        <a:lt1>
          <a:srgbClr val="FFFFFF"/>
        </a:lt1>
        <a:dk2>
          <a:srgbClr val="FFFFFF"/>
        </a:dk2>
        <a:lt2>
          <a:srgbClr val="666699"/>
        </a:lt2>
        <a:accent1>
          <a:srgbClr val="CC3300"/>
        </a:accent1>
        <a:accent2>
          <a:srgbClr val="CC6600"/>
        </a:accent2>
        <a:accent3>
          <a:srgbClr val="FFFFFF"/>
        </a:accent3>
        <a:accent4>
          <a:srgbClr val="590000"/>
        </a:accent4>
        <a:accent5>
          <a:srgbClr val="E2ADAA"/>
        </a:accent5>
        <a:accent6>
          <a:srgbClr val="B95C00"/>
        </a:accent6>
        <a:hlink>
          <a:srgbClr val="CC99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4F4F77"/>
        </a:dk1>
        <a:lt1>
          <a:srgbClr val="FFFFFF"/>
        </a:lt1>
        <a:dk2>
          <a:srgbClr val="4A7911"/>
        </a:dk2>
        <a:lt2>
          <a:srgbClr val="FFFFFF"/>
        </a:lt2>
        <a:accent1>
          <a:srgbClr val="336600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ADB8AA"/>
        </a:accent5>
        <a:accent6>
          <a:srgbClr val="5C8A00"/>
        </a:accent6>
        <a:hlink>
          <a:srgbClr val="99CC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00"/>
        </a:dk1>
        <a:lt1>
          <a:srgbClr val="FFFFFF"/>
        </a:lt1>
        <a:dk2>
          <a:srgbClr val="FFFFFF"/>
        </a:dk2>
        <a:lt2>
          <a:srgbClr val="4F4F77"/>
        </a:lt2>
        <a:accent1>
          <a:srgbClr val="3366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ADB8AA"/>
        </a:accent5>
        <a:accent6>
          <a:srgbClr val="5C8A00"/>
        </a:accent6>
        <a:hlink>
          <a:srgbClr val="99CC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9">
        <a:dk1>
          <a:srgbClr val="8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8080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0C0"/>
        </a:accent5>
        <a:accent6>
          <a:srgbClr val="008A8A"/>
        </a:accent6>
        <a:hlink>
          <a:srgbClr val="70CAC6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4F4F77"/>
        </a:dk1>
        <a:lt1>
          <a:srgbClr val="FFFFFF"/>
        </a:lt1>
        <a:dk2>
          <a:srgbClr val="330000"/>
        </a:dk2>
        <a:lt2>
          <a:srgbClr val="FFFFFF"/>
        </a:lt2>
        <a:accent1>
          <a:srgbClr val="822504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C1ACAA"/>
        </a:accent5>
        <a:accent6>
          <a:srgbClr val="8F2505"/>
        </a:accent6>
        <a:hlink>
          <a:srgbClr val="7C0704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33333"/>
        </a:dk1>
        <a:lt1>
          <a:srgbClr val="FFFFFF"/>
        </a:lt1>
        <a:dk2>
          <a:srgbClr val="333399"/>
        </a:dk2>
        <a:lt2>
          <a:srgbClr val="FFFFFF"/>
        </a:lt2>
        <a:accent1>
          <a:srgbClr val="006699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B8CA"/>
        </a:accent5>
        <a:accent6>
          <a:srgbClr val="02799E"/>
        </a:accent6>
        <a:hlink>
          <a:srgbClr val="6699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0080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AAAAC0"/>
        </a:accent5>
        <a:accent6>
          <a:srgbClr val="8A8AB9"/>
        </a:accent6>
        <a:hlink>
          <a:srgbClr val="CCCCE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PNNL Platinum Theme">
  <a:themeElements>
    <a:clrScheme name="ARM">
      <a:dk1>
        <a:srgbClr val="194173"/>
      </a:dk1>
      <a:lt1>
        <a:srgbClr val="8ABEDC"/>
      </a:lt1>
      <a:dk2>
        <a:srgbClr val="828282"/>
      </a:dk2>
      <a:lt2>
        <a:srgbClr val="FFFFFF"/>
      </a:lt2>
      <a:accent1>
        <a:srgbClr val="00BD70"/>
      </a:accent1>
      <a:accent2>
        <a:srgbClr val="BDBBBB"/>
      </a:accent2>
      <a:accent3>
        <a:srgbClr val="8ABEDC"/>
      </a:accent3>
      <a:accent4>
        <a:srgbClr val="8064A2"/>
      </a:accent4>
      <a:accent5>
        <a:srgbClr val="4BACC6"/>
      </a:accent5>
      <a:accent6>
        <a:srgbClr val="F79646"/>
      </a:accent6>
      <a:hlink>
        <a:srgbClr val="00BD70"/>
      </a:hlink>
      <a:folHlink>
        <a:srgbClr val="00597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015_PPT_UNC_V7.06 (1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 bwMode="auto">
        <a:gradFill flip="none" rotWithShape="1">
          <a:gsLst>
            <a:gs pos="0">
              <a:schemeClr val="bg1">
                <a:lumMod val="65000"/>
                <a:tint val="66000"/>
                <a:satMod val="160000"/>
              </a:schemeClr>
            </a:gs>
            <a:gs pos="50000">
              <a:schemeClr val="bg1">
                <a:lumMod val="65000"/>
                <a:tint val="44500"/>
                <a:satMod val="160000"/>
              </a:schemeClr>
            </a:gs>
            <a:gs pos="100000">
              <a:schemeClr val="bg1">
                <a:lumMod val="65000"/>
                <a:tint val="23500"/>
                <a:satMod val="160000"/>
              </a:schemeClr>
            </a:gs>
          </a:gsLst>
          <a:lin ang="16200000" scaled="1"/>
          <a:tileRect/>
        </a:gradFill>
        <a:ln>
          <a:solidFill>
            <a:schemeClr val="accent1">
              <a:lumMod val="75000"/>
            </a:schemeClr>
          </a:solidFill>
          <a:headEnd/>
          <a:tailEnd/>
        </a:ln>
      </a:spPr>
      <a:bodyPr rtlCol="0" anchor="b">
        <a:prstTxWarp prst="textNoShape">
          <a:avLst/>
        </a:prstTxWarp>
      </a:bodyPr>
      <a:lstStyle>
        <a:defPPr algn="ctr">
          <a:spcBef>
            <a:spcPct val="0"/>
          </a:spcBef>
          <a:defRPr sz="1600" dirty="0">
            <a:solidFill>
              <a:srgbClr val="000000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>
        <a:ln w="28575" cmpd="sng">
          <a:solidFill>
            <a:schemeClr val="accent1">
              <a:lumMod val="75000"/>
            </a:schemeClr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D114F82E-376B-4ACC-A94E-6CC45E223DFA}" vid="{F6807AF6-4644-4B72-BCA3-01426733BEE2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59117</TotalTime>
  <Words>204</Words>
  <Application>Microsoft Macintosh PowerPoint</Application>
  <PresentationFormat>On-screen Show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</vt:i4>
      </vt:variant>
    </vt:vector>
  </HeadingPairs>
  <TitlesOfParts>
    <vt:vector size="14" baseType="lpstr">
      <vt:lpstr>Arial</vt:lpstr>
      <vt:lpstr>Arial Black</vt:lpstr>
      <vt:lpstr>Arial Narrow</vt:lpstr>
      <vt:lpstr>Calibri</vt:lpstr>
      <vt:lpstr>Helvetica Light</vt:lpstr>
      <vt:lpstr>Lucida Grande</vt:lpstr>
      <vt:lpstr>Palatino</vt:lpstr>
      <vt:lpstr>Wingdings</vt:lpstr>
      <vt:lpstr>Wingdings 2</vt:lpstr>
      <vt:lpstr>1_No Background Color</vt:lpstr>
      <vt:lpstr>ARM_LLNL</vt:lpstr>
      <vt:lpstr>PNNL Platinum Theme</vt:lpstr>
      <vt:lpstr>2015_PPT_UNC_V7.06 (1)</vt:lpstr>
      <vt:lpstr>Evaluation of the interactive stratospheric ozone (O3v2) module in the E3SM version 1 Earth system model</vt:lpstr>
    </vt:vector>
  </TitlesOfParts>
  <Company>LLNL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2011 LLNL Template</dc:title>
  <dc:creator>TID</dc:creator>
  <cp:lastModifiedBy>Tang, Qi</cp:lastModifiedBy>
  <cp:revision>2666</cp:revision>
  <cp:lastPrinted>2010-05-14T20:09:50Z</cp:lastPrinted>
  <dcterms:created xsi:type="dcterms:W3CDTF">2010-07-01T20:56:41Z</dcterms:created>
  <dcterms:modified xsi:type="dcterms:W3CDTF">2021-03-09T22:13:13Z</dcterms:modified>
</cp:coreProperties>
</file>