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50"/>
  </p:normalViewPr>
  <p:slideViewPr>
    <p:cSldViewPr snapToGrid="0" snapToObjects="1">
      <p:cViewPr varScale="1">
        <p:scale>
          <a:sx n="90" d="100"/>
          <a:sy n="90" d="100"/>
        </p:scale>
        <p:origin x="224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46EB6-103B-E340-AF59-5ED0BF971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72B1B6-70F8-E44B-A9E1-D2A675F93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A9C15-40EA-C447-80AF-C8BDFFBBD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C39F-5C8A-0D48-8279-B112DE4373E7}" type="datetimeFigureOut">
              <a:rPr lang="en-US" smtClean="0"/>
              <a:t>4/8/20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B8CF3-23E9-FC40-B2E0-2FB887259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22ACB-BB58-C745-8CEF-1E74C897F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8A2C-66AD-3D42-8215-A291D4071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23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7C082-C1AE-3B45-BD97-15A00CB3A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12FE7B-8059-0541-B779-5C2BC96EFE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467CE-A596-7B42-B91B-232341502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C39F-5C8A-0D48-8279-B112DE4373E7}" type="datetimeFigureOut">
              <a:rPr lang="en-US" smtClean="0"/>
              <a:t>4/8/20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268EC-0021-7F47-A224-54CCC377F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D234-2E31-434F-BFFC-A3A246CDC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8A2C-66AD-3D42-8215-A291D4071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19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720458-24D4-8C4D-8795-54155EB3C0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5CAA0C-8E6A-7D42-A15F-9E257FBBB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E5057-A409-2E44-BB14-C18BDC512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C39F-5C8A-0D48-8279-B112DE4373E7}" type="datetimeFigureOut">
              <a:rPr lang="en-US" smtClean="0"/>
              <a:t>4/8/20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AB431-7997-114F-ADE3-BB13E48EB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20FB5-2498-3A4E-AD06-1141FFACE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8A2C-66AD-3D42-8215-A291D4071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64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A5981-2536-CC47-B3BE-67450E1EA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7DF73-4C07-F34A-B3A1-874C4D759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92E44-AB8F-3248-A795-F3B6B54B5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C39F-5C8A-0D48-8279-B112DE4373E7}" type="datetimeFigureOut">
              <a:rPr lang="en-US" smtClean="0"/>
              <a:t>4/8/20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D64563-1498-1840-B6F1-8125E4C1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95875-2507-1347-A0CD-EB18636B9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8A2C-66AD-3D42-8215-A291D4071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06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127DA-C0F7-BA46-843D-7E5DB4A79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3A945-A660-5F40-8A4E-7DE9BE200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448EF2-BECA-F04E-AFAA-AB4BCFCCA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C39F-5C8A-0D48-8279-B112DE4373E7}" type="datetimeFigureOut">
              <a:rPr lang="en-US" smtClean="0"/>
              <a:t>4/8/20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B69C5-599B-2047-9808-693E27686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7D82D-C9D4-C844-A0DE-1CEADDD08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8A2C-66AD-3D42-8215-A291D4071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0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60491-1B96-B24D-A120-C377729DC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EC4FC-7774-9B4E-AD4A-8D3C2C1F00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ED9F26-5FC7-6948-B99F-983E1C154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2101FE-5956-9A4E-81FC-2D10F895E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C39F-5C8A-0D48-8279-B112DE4373E7}" type="datetimeFigureOut">
              <a:rPr lang="en-US" smtClean="0"/>
              <a:t>4/8/20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0E55BE-22CE-F848-BEA3-E3368938E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488C4A-7111-4944-9173-B0BAEB26B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8A2C-66AD-3D42-8215-A291D4071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358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2F062-541D-2F44-86A3-5C0FB87A4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B2D57D-17F9-0442-9681-0ED3CDFBD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20672F-8CF1-654E-A37A-168E9C6495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63119E-C5C4-A045-AA1B-4B221C34C2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7997D8-1B50-4F49-BD2D-FE72028D4F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04907-3C4D-9048-BD9F-80D66AC71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C39F-5C8A-0D48-8279-B112DE4373E7}" type="datetimeFigureOut">
              <a:rPr lang="en-US" smtClean="0"/>
              <a:t>4/8/20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8389B-5397-9840-BEC6-4EF3107D9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C5AC7F-95DE-3045-910E-1926B8B81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8A2C-66AD-3D42-8215-A291D4071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17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D074D-2428-234A-9D37-4246FDBFF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0A67D1-FAD1-5446-81E5-9B068385B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C39F-5C8A-0D48-8279-B112DE4373E7}" type="datetimeFigureOut">
              <a:rPr lang="en-US" smtClean="0"/>
              <a:t>4/8/20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436C44-6BD8-4445-A22F-F77D863C6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370307-105A-0846-AB9A-89AE97CB2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8A2C-66AD-3D42-8215-A291D4071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7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76FBD3-EE78-FA44-8E67-F64F98841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C39F-5C8A-0D48-8279-B112DE4373E7}" type="datetimeFigureOut">
              <a:rPr lang="en-US" smtClean="0"/>
              <a:t>4/8/20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2064E7-E792-2944-AED6-B14195F81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336C62-ED4D-B84D-A68D-C25BF830E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8A2C-66AD-3D42-8215-A291D4071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407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46695-D841-5F4B-BA48-B916EA3B9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BFEBB-CB88-6346-92DA-2F878E6EF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99655D-767F-A249-A0D3-BE913F42D0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BCA42A-34B3-914D-B0FF-F15319835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C39F-5C8A-0D48-8279-B112DE4373E7}" type="datetimeFigureOut">
              <a:rPr lang="en-US" smtClean="0"/>
              <a:t>4/8/20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DB0E86-B663-8241-A225-F05038EE4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7E219-89D8-504F-9C82-C82E75211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8A2C-66AD-3D42-8215-A291D4071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962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5B5EE-64EF-E441-9974-40865AB46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0A902E-CCB9-754F-ACD9-299E2FE12B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D5349D-133D-8648-80DE-013A89AD87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05FF43-9CFE-1549-B25B-0476FAA3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C39F-5C8A-0D48-8279-B112DE4373E7}" type="datetimeFigureOut">
              <a:rPr lang="en-US" smtClean="0"/>
              <a:t>4/8/20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95E44-56F4-4B4D-987B-D39347A9C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78D42C-8631-524B-9D94-D57FFA69A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8A2C-66AD-3D42-8215-A291D4071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62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F46765-3E46-9842-BA50-A48233387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823326-BAB4-DD4C-8CBA-0149065CE3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C2EB9-0FF2-DB43-8362-E326534611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5C39F-5C8A-0D48-8279-B112DE4373E7}" type="datetimeFigureOut">
              <a:rPr lang="en-US" smtClean="0"/>
              <a:t>4/8/20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2B11A-F742-CF4B-A996-87B1DF510A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CBD3E5-6DCE-7145-BE1F-2ADF815B97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68A2C-66AD-3D42-8215-A291D4071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64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29/2019MS00184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8ACBB2-AEF5-164B-B2B7-620ADDED167B}"/>
              </a:ext>
            </a:extLst>
          </p:cNvPr>
          <p:cNvSpPr txBox="1"/>
          <p:nvPr/>
        </p:nvSpPr>
        <p:spPr>
          <a:xfrm>
            <a:off x="257175" y="674369"/>
            <a:ext cx="7100888" cy="535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200" dirty="0">
                <a:solidFill>
                  <a:schemeClr val="accent6"/>
                </a:solidFill>
              </a:rPr>
              <a:t>Objective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Test the new CUSP (Coastal United States Plus) mesh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Examine the impact of mesh quality, coastal resolution and transition width on dynamics</a:t>
            </a:r>
          </a:p>
          <a:p>
            <a:br>
              <a:rPr lang="en-US" dirty="0"/>
            </a:br>
            <a:r>
              <a:rPr lang="en-US" sz="2200" dirty="0">
                <a:solidFill>
                  <a:schemeClr val="accent6"/>
                </a:solidFill>
              </a:rPr>
              <a:t>Science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MPAS performance is robust, even with low quality meshes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Placement of transition region impacts dynamics within the high resolution region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Higher coastal resolutions capture some, but not all, dynamics present in global high resolution simulations</a:t>
            </a:r>
          </a:p>
          <a:p>
            <a:br>
              <a:rPr lang="en-US" dirty="0"/>
            </a:br>
            <a:r>
              <a:rPr lang="en-US" sz="2200" dirty="0">
                <a:solidFill>
                  <a:schemeClr val="accent6"/>
                </a:solidFill>
              </a:rPr>
              <a:t>Impact/significance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Provides metrics for future variable resolution MPAS meshes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Demonstrates that dynamics are robust to degradations in cell quality</a:t>
            </a:r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C198A897-8820-9948-AFFE-929DE22874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1628" y="1093122"/>
            <a:ext cx="4805739" cy="46618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34367DD-F769-9641-BAF9-F9951DA7CA92}"/>
              </a:ext>
            </a:extLst>
          </p:cNvPr>
          <p:cNvSpPr txBox="1"/>
          <p:nvPr/>
        </p:nvSpPr>
        <p:spPr>
          <a:xfrm>
            <a:off x="492277" y="2833"/>
            <a:ext cx="113299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i="1" dirty="0">
                <a:solidFill>
                  <a:schemeClr val="accent6"/>
                </a:solidFill>
              </a:rPr>
              <a:t>Variable-Resolution Mesh Characterization for North American Coastal Simulations with MPAS-Ocean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BA138F-1466-BE41-A10A-09118C9616E6}"/>
              </a:ext>
            </a:extLst>
          </p:cNvPr>
          <p:cNvSpPr txBox="1"/>
          <p:nvPr/>
        </p:nvSpPr>
        <p:spPr>
          <a:xfrm>
            <a:off x="257175" y="6031028"/>
            <a:ext cx="1193482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Hoch, K. E., Petersen, M. R., </a:t>
            </a:r>
            <a:r>
              <a:rPr lang="en-US" sz="1500" dirty="0" err="1"/>
              <a:t>Brus</a:t>
            </a:r>
            <a:r>
              <a:rPr lang="en-US" sz="1500" dirty="0"/>
              <a:t>, S. R., </a:t>
            </a:r>
            <a:r>
              <a:rPr lang="en-US" sz="1500" dirty="0" err="1"/>
              <a:t>Engwirda</a:t>
            </a:r>
            <a:r>
              <a:rPr lang="en-US" sz="1500" dirty="0"/>
              <a:t>, D., Roberts, A. F., Rosa, K. L., &amp; Wolfram, P. J. ( 2020). MPAS‐Ocean simulation quality for variable‐resolution North American coastal meshes. </a:t>
            </a:r>
            <a:r>
              <a:rPr lang="en-US" sz="1500" i="1" dirty="0"/>
              <a:t>Journal of Advances in Modeling Earth Systems</a:t>
            </a:r>
            <a:r>
              <a:rPr lang="en-US" sz="1500" dirty="0"/>
              <a:t>, 12, e2019MS001848. </a:t>
            </a:r>
            <a:r>
              <a:rPr lang="en-US" sz="1500" u="sng" dirty="0">
                <a:hlinkClick r:id="rId3"/>
              </a:rPr>
              <a:t>https://doi.org/10.1029/2019MS001848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824455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175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bookworm.hoch8@gmail.com</dc:creator>
  <cp:lastModifiedBy>bookworm.hoch8@gmail.com</cp:lastModifiedBy>
  <cp:revision>3</cp:revision>
  <dcterms:created xsi:type="dcterms:W3CDTF">2020-04-08T18:23:22Z</dcterms:created>
  <dcterms:modified xsi:type="dcterms:W3CDTF">2020-04-08T22:43:43Z</dcterms:modified>
</cp:coreProperties>
</file>