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9" r:id="rId4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F37308-4CC5-4F42-A639-1AED9C8D0DEC}" v="10" dt="2020-01-13T16:32:19.2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25" autoAdjust="0"/>
  </p:normalViewPr>
  <p:slideViewPr>
    <p:cSldViewPr>
      <p:cViewPr varScale="1">
        <p:scale>
          <a:sx n="110" d="100"/>
          <a:sy n="110" d="100"/>
        </p:scale>
        <p:origin x="142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1/13/2020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1710369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1/13/2020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1/13/2020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1/13/2020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1/13/2020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1/13/2020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1/13/2020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29/2019MS001632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5" Type="http://schemas.openxmlformats.org/officeDocument/2006/relationships/image" Target="../media/image2.tif"/><Relationship Id="rId4" Type="http://schemas.openxmlformats.org/officeDocument/2006/relationships/image" Target="../media/image1.t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398" y="1295400"/>
            <a:ext cx="3429002" cy="5433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/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Develop a module to improve Earth system modeling of temperature changes in reservoirs and effects on stream temperature</a:t>
            </a:r>
            <a:endParaRPr lang="en-US" sz="1400" b="1" dirty="0"/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/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Formulate one-dimensional heat equation to account for reservoir inflow and outflow processes, as well as variations in reservoir storage area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Solve modified equation to estimate temperature at various reservoir depths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Validate model using observed surface, profile, and outflow temperatures</a:t>
            </a: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/>
              <a:t>Impact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/>
              <a:t>Developed framework for including reservoir temperature stratification to  better represent stream temperature in Earth system models at regional, continental, and global scales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/>
              <a:t>Improved estimation of reservoir outflow temperature by including reservoir stratification information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399" y="112713"/>
            <a:ext cx="885262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 dirty="0">
                <a:solidFill>
                  <a:srgbClr val="000000"/>
                </a:solidFill>
                <a:latin typeface="Arial" panose="020B0604020202020204" pitchFamily="34" charset="0"/>
              </a:rPr>
              <a:t>Reservoir Stratification Module for Earth System Models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3581400" y="6112707"/>
            <a:ext cx="5181599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000" dirty="0" err="1">
                <a:solidFill>
                  <a:srgbClr val="000000"/>
                </a:solidFill>
                <a:latin typeface="+mn-lt"/>
              </a:rPr>
              <a:t>Yigzaw</a:t>
            </a:r>
            <a:r>
              <a:rPr lang="en-US" sz="1000" dirty="0">
                <a:solidFill>
                  <a:srgbClr val="000000"/>
                </a:solidFill>
                <a:latin typeface="+mn-lt"/>
              </a:rPr>
              <a:t> W, Li HY, Fang X, Leung LR, Voisin N, Hejazi MI, and </a:t>
            </a:r>
            <a:r>
              <a:rPr lang="en-US" sz="1000" dirty="0" err="1">
                <a:solidFill>
                  <a:srgbClr val="000000"/>
                </a:solidFill>
                <a:latin typeface="+mn-lt"/>
              </a:rPr>
              <a:t>Demissie</a:t>
            </a:r>
            <a:r>
              <a:rPr lang="en-US" sz="1000" dirty="0">
                <a:solidFill>
                  <a:srgbClr val="000000"/>
                </a:solidFill>
                <a:latin typeface="+mn-lt"/>
              </a:rPr>
              <a:t> Y. 2019. “A Multi‐layer Reservoir Thermal Stratification Module for Earth System Models.” </a:t>
            </a:r>
            <a:r>
              <a:rPr lang="en-US" sz="1000" i="1" dirty="0">
                <a:solidFill>
                  <a:srgbClr val="000000"/>
                </a:solidFill>
                <a:latin typeface="+mn-lt"/>
              </a:rPr>
              <a:t>Journal of Advances in Modeling Earth Systems</a:t>
            </a:r>
            <a:r>
              <a:rPr lang="en-US" sz="1000" dirty="0">
                <a:solidFill>
                  <a:srgbClr val="000000"/>
                </a:solidFill>
                <a:latin typeface="+mn-lt"/>
              </a:rPr>
              <a:t>, </a:t>
            </a:r>
            <a:r>
              <a:rPr lang="en-US" sz="1000" dirty="0">
                <a:solidFill>
                  <a:srgbClr val="000000"/>
                </a:solidFill>
                <a:latin typeface="+mn-lt"/>
                <a:hlinkClick r:id="rId3"/>
              </a:rPr>
              <a:t>https://doi.org/10.1029/2019MS001632</a:t>
            </a:r>
            <a:r>
              <a:rPr lang="en-US" sz="1000" dirty="0">
                <a:solidFill>
                  <a:srgbClr val="000000"/>
                </a:solidFill>
                <a:latin typeface="+mn-lt"/>
              </a:rPr>
              <a:t>.</a:t>
            </a:r>
            <a:endParaRPr lang="en-US" altLang="en-US" sz="1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7162800" y="1444645"/>
            <a:ext cx="16764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Different processes in a reservoir contribute to the variation in temperature at different depths at a given time.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581401" y="5638121"/>
            <a:ext cx="5257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Improved outflow temperature estimation for Lake Powell between the years 2005 and 2007. 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581400" y="4014280"/>
            <a:ext cx="5181599" cy="1610920"/>
            <a:chOff x="3581400" y="3990590"/>
            <a:chExt cx="5257800" cy="1634610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202" t="17045" r="9571" b="29961"/>
            <a:stretch/>
          </p:blipFill>
          <p:spPr>
            <a:xfrm>
              <a:off x="3581400" y="3990590"/>
              <a:ext cx="5257800" cy="1634610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958" t="21875" r="10903" b="72222"/>
            <a:stretch/>
          </p:blipFill>
          <p:spPr>
            <a:xfrm>
              <a:off x="4876800" y="4299682"/>
              <a:ext cx="3068261" cy="200618"/>
            </a:xfrm>
            <a:prstGeom prst="rect">
              <a:avLst/>
            </a:prstGeom>
          </p:spPr>
        </p:pic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36236" y="859470"/>
            <a:ext cx="3626564" cy="3130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85557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 xsi:nil="true"/>
    <Funding xmlns="3f367a74-7294-440b-bcf2-615eafc1d48f">MSD-IM3</Funding>
    <SlideDescription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DD0966E738D64E49B965032E22FBBBFF" ma:contentTypeVersion="4" ma:contentTypeDescription="Microsoft PowerPoint Slide" ma:contentTypeScope="" ma:versionID="b3474de98243c38ca447bb66c1087723">
  <xsd:schema xmlns:xsd="http://www.w3.org/2001/XMLSchema" xmlns:xs="http://www.w3.org/2001/XMLSchema" xmlns:p="http://schemas.microsoft.com/office/2006/metadata/properties" xmlns:ns1="http://schemas.microsoft.com/sharepoint/v3" xmlns:ns3="3f367a74-7294-440b-bcf2-615eafc1d48f" targetNamespace="http://schemas.microsoft.com/office/2006/metadata/properties" ma:root="true" ma:fieldsID="9b034228d1307b28e45b372313e8c5d5" ns1:_="" ns3:_="">
    <xsd:import namespace="http://schemas.microsoft.com/sharepoint/v3"/>
    <xsd:import namespace="3f367a74-7294-440b-bcf2-615eafc1d48f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3:Funding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0" nillable="true" ma:displayName="Presentation" ma:internalName="Presentation">
      <xsd:simpleType>
        <xsd:restriction base="dms:Text"/>
      </xsd:simpleType>
    </xsd:element>
    <xsd:element name="SlideDescription" ma:index="1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367a74-7294-440b-bcf2-615eafc1d48f" elementFormDefault="qualified">
    <xsd:import namespace="http://schemas.microsoft.com/office/2006/documentManagement/types"/>
    <xsd:import namespace="http://schemas.microsoft.com/office/infopath/2007/PartnerControls"/>
    <xsd:element name="Funding" ma:index="7" nillable="true" ma:displayName="Funding" ma:description="Funding Soure" ma:internalName="Funding" ma:readOnly="false">
      <xsd:simpleType>
        <xsd:restriction base="dms:Note">
          <xsd:maxLength value="255"/>
        </xsd:restriction>
      </xsd:simple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2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A57D9F0-2B85-430B-8843-0027C0E6F07C}">
  <ds:schemaRefs>
    <ds:schemaRef ds:uri="http://schemas.microsoft.com/office/2006/documentManagement/types"/>
    <ds:schemaRef ds:uri="3f367a74-7294-440b-bcf2-615eafc1d48f"/>
    <ds:schemaRef ds:uri="http://purl.org/dc/terms/"/>
    <ds:schemaRef ds:uri="http://purl.org/dc/dcmitype/"/>
    <ds:schemaRef ds:uri="http://schemas.openxmlformats.org/package/2006/metadata/core-properties"/>
    <ds:schemaRef ds:uri="http://www.w3.org/XML/1998/namespace"/>
    <ds:schemaRef ds:uri="http://purl.org/dc/elements/1.1/"/>
    <ds:schemaRef ds:uri="http://schemas.microsoft.com/office/infopath/2007/PartnerControls"/>
    <ds:schemaRef ds:uri="http://schemas.microsoft.com/sharepoint/v3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B63B8AFF-295E-49B7-B274-FD0CD4BE3B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f367a74-7294-440b-bcf2-615eafc1d4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5971</TotalTime>
  <Words>212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Risenmay, Ryan L</cp:lastModifiedBy>
  <cp:revision>12</cp:revision>
  <cp:lastPrinted>2011-05-11T17:30:12Z</cp:lastPrinted>
  <dcterms:created xsi:type="dcterms:W3CDTF">2017-11-02T21:19:41Z</dcterms:created>
  <dcterms:modified xsi:type="dcterms:W3CDTF">2020-01-13T16:37:02Z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0x010100A22E315B1F3C42B49A0E90D2F9AB5AB100DD0966E738D64E49B965032E22FBBBFF</vt:lpwstr>
  </property>
</Properties>
</file>