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3"/>
  </p:sldMasterIdLst>
  <p:notesMasterIdLst>
    <p:notesMasterId r:id="rId5"/>
  </p:notesMasterIdLst>
  <p:sldIdLst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sey, Kathryn S" initials="DKS" lastIdx="7" clrIdx="0">
    <p:extLst>
      <p:ext uri="{19B8F6BF-5375-455C-9EA6-DF929625EA0E}">
        <p15:presenceInfo xmlns:p15="http://schemas.microsoft.com/office/powerpoint/2012/main" userId="S::kathryn.dorsey@pnnl.gov::486d99d4-716e-4f10-8ede-cfb62dbdb6d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20" autoAdjust="0"/>
  </p:normalViewPr>
  <p:slideViewPr>
    <p:cSldViewPr snapToGrid="0">
      <p:cViewPr varScale="1">
        <p:scale>
          <a:sx n="86" d="100"/>
          <a:sy n="86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enmay, Ryan L" userId="0090918f-4cb9-48e5-90c7-1f8d1e51ae49" providerId="ADAL" clId="{501B6224-39FE-49EA-920B-9C2F26274EEC}"/>
    <pc:docChg chg="modSld">
      <pc:chgData name="Risenmay, Ryan L" userId="0090918f-4cb9-48e5-90c7-1f8d1e51ae49" providerId="ADAL" clId="{501B6224-39FE-49EA-920B-9C2F26274EEC}" dt="2019-07-08T15:26:40.322" v="1" actId="14100"/>
      <pc:docMkLst>
        <pc:docMk/>
      </pc:docMkLst>
      <pc:sldChg chg="modSp">
        <pc:chgData name="Risenmay, Ryan L" userId="0090918f-4cb9-48e5-90c7-1f8d1e51ae49" providerId="ADAL" clId="{501B6224-39FE-49EA-920B-9C2F26274EEC}" dt="2019-07-08T15:26:40.322" v="1" actId="14100"/>
        <pc:sldMkLst>
          <pc:docMk/>
          <pc:sldMk cId="0" sldId="259"/>
        </pc:sldMkLst>
        <pc:spChg chg="mod">
          <ac:chgData name="Risenmay, Ryan L" userId="0090918f-4cb9-48e5-90c7-1f8d1e51ae49" providerId="ADAL" clId="{501B6224-39FE-49EA-920B-9C2F26274EEC}" dt="2019-07-08T15:26:40.322" v="1" actId="14100"/>
          <ac:spMkLst>
            <pc:docMk/>
            <pc:sldMk cId="0" sldId="259"/>
            <ac:spMk id="3" creationId="{16496839-06C5-47DB-86D2-2F1A4BB1F5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5F066-7995-4C86-B445-88E070DEF851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6F811-E88A-4D95-AC7E-F36FAE3C9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47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7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9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06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697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8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1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2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3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7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36080-C75A-48D3-A414-B53A36465F1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A028-A99A-4E29-B5CD-42F6B9DB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0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62822" y="963260"/>
            <a:ext cx="4035694" cy="5886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innovative model coupling across sectors to understand tradeoffs and tipping points of water-related stresses compounded with stresses related to fuel price volatility for the western U.S. power grid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Apply high-resolution power </a:t>
            </a:r>
            <a:r>
              <a:rPr lang="en-US" sz="1400">
                <a:solidFill>
                  <a:prstClr val="black"/>
                </a:solidFill>
              </a:rPr>
              <a:t>system model simulations </a:t>
            </a:r>
            <a:r>
              <a:rPr lang="en-US" sz="1400" dirty="0">
                <a:solidFill>
                  <a:prstClr val="black"/>
                </a:solidFill>
              </a:rPr>
              <a:t>to identify a range of water availability cases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Combine hydrology scenarios with four separate natural gas price scenarios to capture historical and future price volatility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power system impacts and regional trends using high-resolution production cost model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Research sheds light on the tradeoffs and tipping points of water-related stresses compounded with stresses related to fuel price volatility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prstClr val="black"/>
                </a:solidFill>
              </a:rPr>
              <a:t>Study reveals that water-related stresses can have the same magnitude of impacts on grid operations as natural gas price volatility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prstClr val="black"/>
                </a:solidFill>
              </a:rPr>
              <a:t>Regional responses to simultaneous stresses can augment or offset stresses analyzed in isolation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2822" y="14993"/>
            <a:ext cx="908117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Sensitivity of Western U.S. Power System Dynamics to Droughts Compounded with Fuel Price Variability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319325" y="6094110"/>
            <a:ext cx="4541957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None/>
            </a:pPr>
            <a:r>
              <a:rPr lang="en-US" sz="1000" dirty="0">
                <a:solidFill>
                  <a:srgbClr val="000000"/>
                </a:solidFill>
              </a:rPr>
              <a:t>O’Connell M, N Voisin, J Macknick, and T Fu. 2019. “Sensitivity of Western U.S. Power System Dynamics to Droughts Compounded with Fuel Price Variability.” </a:t>
            </a:r>
            <a:r>
              <a:rPr lang="en-US" sz="1000" i="1" dirty="0">
                <a:solidFill>
                  <a:srgbClr val="000000"/>
                </a:solidFill>
              </a:rPr>
              <a:t>Applied Energy</a:t>
            </a:r>
            <a:r>
              <a:rPr lang="en-US" sz="1000" dirty="0">
                <a:solidFill>
                  <a:srgbClr val="000000"/>
                </a:solidFill>
              </a:rPr>
              <a:t> 247:745–754, https://doi.org/10.1016/j.apenergy.2019.01.156.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pic>
        <p:nvPicPr>
          <p:cNvPr id="23" name="Picture 22" descr="C:\Users\moconnel\Downloads\Generation v3-01.jpg">
            <a:extLst>
              <a:ext uri="{FF2B5EF4-FFF2-40B4-BE49-F238E27FC236}">
                <a16:creationId xmlns:a16="http://schemas.microsoft.com/office/drawing/2014/main" id="{8DC68449-6CC4-4CEE-920D-DF8C01E158B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324" y="1097909"/>
            <a:ext cx="4541958" cy="328051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6496839-06C5-47DB-86D2-2F1A4BB1F509}"/>
              </a:ext>
            </a:extLst>
          </p:cNvPr>
          <p:cNvSpPr/>
          <p:nvPr/>
        </p:nvSpPr>
        <p:spPr>
          <a:xfrm>
            <a:off x="4229746" y="4493522"/>
            <a:ext cx="47618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map indicates the sensitivity of western U.S. power system generation to droughts compounded with fuel price variability. Analysis of six major subregions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showed that the effects of water availability and fuel prices could be of the same magnitude and that the sensitivity to drought versus higher gas prices depends on the sub-regional generation mix.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MSD (IM3)
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C55F85-E251-4A80-B621-3E8DC9D62A2D}">
  <ds:schemaRefs>
    <ds:schemaRef ds:uri="http://purl.org/dc/elements/1.1/"/>
    <ds:schemaRef ds:uri="3f367a74-7294-440b-bcf2-615eafc1d48f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7C554A3-166D-449B-8924-B6AA86BC1B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</TotalTime>
  <Words>280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Himes, Catherine L</dc:creator>
  <cp:lastModifiedBy>Risenmay, Ryan L</cp:lastModifiedBy>
  <cp:revision>10</cp:revision>
  <dcterms:created xsi:type="dcterms:W3CDTF">2019-06-19T21:02:04Z</dcterms:created>
  <dcterms:modified xsi:type="dcterms:W3CDTF">2019-07-08T15:26:44Z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0x010100A22E315B1F3C42B49A0E90D2F9AB5AB100DD0966E738D64E49B965032E22FBBBFF</vt:lpwstr>
  </property>
</Properties>
</file>