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328" r:id="rId2"/>
  </p:sldIdLst>
  <p:sldSz cx="10058400" cy="7772400"/>
  <p:notesSz cx="6985000" cy="9283700"/>
  <p:defaultTextStyle>
    <a:defPPr>
      <a:defRPr lang="en-US"/>
    </a:defPPr>
    <a:lvl1pPr marL="0" algn="l" defTabSz="509245" rtl="0" eaLnBrk="1" latinLnBrk="0" hangingPunct="1">
      <a:defRPr sz="2000" kern="1200">
        <a:solidFill>
          <a:schemeClr val="tx1"/>
        </a:solidFill>
        <a:latin typeface="+mn-lt"/>
        <a:ea typeface="+mn-ea"/>
        <a:cs typeface="+mn-cs"/>
      </a:defRPr>
    </a:lvl1pPr>
    <a:lvl2pPr marL="509245" algn="l" defTabSz="509245" rtl="0" eaLnBrk="1" latinLnBrk="0" hangingPunct="1">
      <a:defRPr sz="2000" kern="1200">
        <a:solidFill>
          <a:schemeClr val="tx1"/>
        </a:solidFill>
        <a:latin typeface="+mn-lt"/>
        <a:ea typeface="+mn-ea"/>
        <a:cs typeface="+mn-cs"/>
      </a:defRPr>
    </a:lvl2pPr>
    <a:lvl3pPr marL="1018493" algn="l" defTabSz="509245" rtl="0" eaLnBrk="1" latinLnBrk="0" hangingPunct="1">
      <a:defRPr sz="2000" kern="1200">
        <a:solidFill>
          <a:schemeClr val="tx1"/>
        </a:solidFill>
        <a:latin typeface="+mn-lt"/>
        <a:ea typeface="+mn-ea"/>
        <a:cs typeface="+mn-cs"/>
      </a:defRPr>
    </a:lvl3pPr>
    <a:lvl4pPr marL="1527738" algn="l" defTabSz="509245" rtl="0" eaLnBrk="1" latinLnBrk="0" hangingPunct="1">
      <a:defRPr sz="2000" kern="1200">
        <a:solidFill>
          <a:schemeClr val="tx1"/>
        </a:solidFill>
        <a:latin typeface="+mn-lt"/>
        <a:ea typeface="+mn-ea"/>
        <a:cs typeface="+mn-cs"/>
      </a:defRPr>
    </a:lvl4pPr>
    <a:lvl5pPr marL="2036984" algn="l" defTabSz="509245" rtl="0" eaLnBrk="1" latinLnBrk="0" hangingPunct="1">
      <a:defRPr sz="2000" kern="1200">
        <a:solidFill>
          <a:schemeClr val="tx1"/>
        </a:solidFill>
        <a:latin typeface="+mn-lt"/>
        <a:ea typeface="+mn-ea"/>
        <a:cs typeface="+mn-cs"/>
      </a:defRPr>
    </a:lvl5pPr>
    <a:lvl6pPr marL="2546231" algn="l" defTabSz="509245" rtl="0" eaLnBrk="1" latinLnBrk="0" hangingPunct="1">
      <a:defRPr sz="2000" kern="1200">
        <a:solidFill>
          <a:schemeClr val="tx1"/>
        </a:solidFill>
        <a:latin typeface="+mn-lt"/>
        <a:ea typeface="+mn-ea"/>
        <a:cs typeface="+mn-cs"/>
      </a:defRPr>
    </a:lvl6pPr>
    <a:lvl7pPr marL="3055476" algn="l" defTabSz="509245" rtl="0" eaLnBrk="1" latinLnBrk="0" hangingPunct="1">
      <a:defRPr sz="2000" kern="1200">
        <a:solidFill>
          <a:schemeClr val="tx1"/>
        </a:solidFill>
        <a:latin typeface="+mn-lt"/>
        <a:ea typeface="+mn-ea"/>
        <a:cs typeface="+mn-cs"/>
      </a:defRPr>
    </a:lvl7pPr>
    <a:lvl8pPr marL="3564722" algn="l" defTabSz="509245" rtl="0" eaLnBrk="1" latinLnBrk="0" hangingPunct="1">
      <a:defRPr sz="2000" kern="1200">
        <a:solidFill>
          <a:schemeClr val="tx1"/>
        </a:solidFill>
        <a:latin typeface="+mn-lt"/>
        <a:ea typeface="+mn-ea"/>
        <a:cs typeface="+mn-cs"/>
      </a:defRPr>
    </a:lvl8pPr>
    <a:lvl9pPr marL="4073969" algn="l" defTabSz="509245"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 uri="{2D200454-40CA-4A62-9FC3-DE9A4176ACB9}">
      <p15:notesGuideLst xmlns:p15="http://schemas.microsoft.com/office/powerpoint/2012/main">
        <p15:guide id="1" orient="horz" pos="2924">
          <p15:clr>
            <a:srgbClr val="A4A3A4"/>
          </p15:clr>
        </p15:guide>
        <p15:guide id="2" pos="22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F9966"/>
    <a:srgbClr val="000000"/>
    <a:srgbClr val="FFFFFF"/>
    <a:srgbClr val="00FFFF"/>
    <a:srgbClr val="68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8" autoAdjust="0"/>
    <p:restoredTop sz="94660" autoAdjust="0"/>
  </p:normalViewPr>
  <p:slideViewPr>
    <p:cSldViewPr snapToGrid="0" snapToObjects="1" showGuides="1">
      <p:cViewPr varScale="1">
        <p:scale>
          <a:sx n="67" d="100"/>
          <a:sy n="67" d="100"/>
        </p:scale>
        <p:origin x="1064" y="44"/>
      </p:cViewPr>
      <p:guideLst>
        <p:guide orient="horz" pos="2448"/>
        <p:guide pos="3168"/>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4" d="100"/>
          <a:sy n="74" d="100"/>
        </p:scale>
        <p:origin x="-2928" y="-77"/>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sz="quarter" idx="1"/>
          </p:nvPr>
        </p:nvSpPr>
        <p:spPr>
          <a:xfrm>
            <a:off x="3956550" y="0"/>
            <a:ext cx="3026833" cy="464185"/>
          </a:xfrm>
          <a:prstGeom prst="rect">
            <a:avLst/>
          </a:prstGeom>
        </p:spPr>
        <p:txBody>
          <a:bodyPr vert="horz" lIns="92958" tIns="46479" rIns="92958" bIns="46479" rtlCol="0"/>
          <a:lstStyle>
            <a:lvl1pPr algn="r">
              <a:defRPr sz="1200"/>
            </a:lvl1pPr>
          </a:lstStyle>
          <a:p>
            <a:fld id="{E547743F-9F2F-F946-B4B9-95F2F60FB6A2}" type="datetime1">
              <a:rPr lang="en-US" smtClean="0"/>
              <a:pPr/>
              <a:t>3/27/2019</a:t>
            </a:fld>
            <a:endParaRPr lang="en-US" dirty="0"/>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lIns="92958" tIns="46479" rIns="92958" bIns="46479" rtlCol="0" anchor="b"/>
          <a:lstStyle>
            <a:lvl1pPr algn="r">
              <a:defRPr sz="1200"/>
            </a:lvl1pPr>
          </a:lstStyle>
          <a:p>
            <a:fld id="{956FB101-B1F6-3440-94F2-864600494A99}" type="slidenum">
              <a:rPr lang="en-US" smtClean="0"/>
              <a:pPr/>
              <a:t>‹#›</a:t>
            </a:fld>
            <a:endParaRPr lang="en-US" dirty="0"/>
          </a:p>
        </p:txBody>
      </p:sp>
    </p:spTree>
    <p:extLst>
      <p:ext uri="{BB962C8B-B14F-4D97-AF65-F5344CB8AC3E}">
        <p14:creationId xmlns:p14="http://schemas.microsoft.com/office/powerpoint/2010/main" val="285601237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dirty="0"/>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44645EDD-FE25-044D-B57A-0CCE6925436F}" type="datetime1">
              <a:rPr lang="en-US" smtClean="0"/>
              <a:pPr/>
              <a:t>3/27/2019</a:t>
            </a:fld>
            <a:endParaRPr lang="en-US" dirty="0"/>
          </a:p>
        </p:txBody>
      </p:sp>
      <p:sp>
        <p:nvSpPr>
          <p:cNvPr id="4" name="Slide Image Placeholder 3"/>
          <p:cNvSpPr>
            <a:spLocks noGrp="1" noRot="1" noChangeAspect="1"/>
          </p:cNvSpPr>
          <p:nvPr>
            <p:ph type="sldImg" idx="2"/>
          </p:nvPr>
        </p:nvSpPr>
        <p:spPr>
          <a:xfrm>
            <a:off x="1239838" y="696913"/>
            <a:ext cx="4505325" cy="3481387"/>
          </a:xfrm>
          <a:prstGeom prst="rect">
            <a:avLst/>
          </a:prstGeom>
          <a:noFill/>
          <a:ln w="12700">
            <a:solidFill>
              <a:prstClr val="black"/>
            </a:solidFill>
          </a:ln>
        </p:spPr>
        <p:txBody>
          <a:bodyPr vert="horz" lIns="92958" tIns="46479" rIns="92958" bIns="46479" rtlCol="0" anchor="ctr"/>
          <a:lstStyle/>
          <a:p>
            <a:endParaRPr lang="en-US"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4398D3C4-4A05-554B-9132-75328EA93314}" type="slidenum">
              <a:rPr lang="en-US" smtClean="0"/>
              <a:pPr/>
              <a:t>‹#›</a:t>
            </a:fld>
            <a:endParaRPr lang="en-US" dirty="0"/>
          </a:p>
        </p:txBody>
      </p:sp>
    </p:spTree>
    <p:extLst>
      <p:ext uri="{BB962C8B-B14F-4D97-AF65-F5344CB8AC3E}">
        <p14:creationId xmlns:p14="http://schemas.microsoft.com/office/powerpoint/2010/main" val="1734390485"/>
      </p:ext>
    </p:extLst>
  </p:cSld>
  <p:clrMap bg1="lt1" tx1="dk1" bg2="lt2" tx2="dk2" accent1="accent1" accent2="accent2" accent3="accent3" accent4="accent4" accent5="accent5" accent6="accent6" hlink="hlink" folHlink="folHlink"/>
  <p:hf sldNum="0" hdr="0" ftr="0" dt="0"/>
  <p:notesStyle>
    <a:lvl1pPr marL="0" algn="l" defTabSz="509245" rtl="0" eaLnBrk="1" latinLnBrk="0" hangingPunct="1">
      <a:defRPr sz="1300" kern="1200">
        <a:solidFill>
          <a:schemeClr val="tx1"/>
        </a:solidFill>
        <a:latin typeface="+mn-lt"/>
        <a:ea typeface="+mn-ea"/>
        <a:cs typeface="+mn-cs"/>
      </a:defRPr>
    </a:lvl1pPr>
    <a:lvl2pPr marL="509245" algn="l" defTabSz="509245" rtl="0" eaLnBrk="1" latinLnBrk="0" hangingPunct="1">
      <a:defRPr sz="1300" kern="1200">
        <a:solidFill>
          <a:schemeClr val="tx1"/>
        </a:solidFill>
        <a:latin typeface="+mn-lt"/>
        <a:ea typeface="+mn-ea"/>
        <a:cs typeface="+mn-cs"/>
      </a:defRPr>
    </a:lvl2pPr>
    <a:lvl3pPr marL="1018493" algn="l" defTabSz="509245" rtl="0" eaLnBrk="1" latinLnBrk="0" hangingPunct="1">
      <a:defRPr sz="1300" kern="1200">
        <a:solidFill>
          <a:schemeClr val="tx1"/>
        </a:solidFill>
        <a:latin typeface="+mn-lt"/>
        <a:ea typeface="+mn-ea"/>
        <a:cs typeface="+mn-cs"/>
      </a:defRPr>
    </a:lvl3pPr>
    <a:lvl4pPr marL="1527738" algn="l" defTabSz="509245" rtl="0" eaLnBrk="1" latinLnBrk="0" hangingPunct="1">
      <a:defRPr sz="1300" kern="1200">
        <a:solidFill>
          <a:schemeClr val="tx1"/>
        </a:solidFill>
        <a:latin typeface="+mn-lt"/>
        <a:ea typeface="+mn-ea"/>
        <a:cs typeface="+mn-cs"/>
      </a:defRPr>
    </a:lvl4pPr>
    <a:lvl5pPr marL="2036984" algn="l" defTabSz="509245" rtl="0" eaLnBrk="1" latinLnBrk="0" hangingPunct="1">
      <a:defRPr sz="1300" kern="1200">
        <a:solidFill>
          <a:schemeClr val="tx1"/>
        </a:solidFill>
        <a:latin typeface="+mn-lt"/>
        <a:ea typeface="+mn-ea"/>
        <a:cs typeface="+mn-cs"/>
      </a:defRPr>
    </a:lvl5pPr>
    <a:lvl6pPr marL="2546231" algn="l" defTabSz="509245" rtl="0" eaLnBrk="1" latinLnBrk="0" hangingPunct="1">
      <a:defRPr sz="1300" kern="1200">
        <a:solidFill>
          <a:schemeClr val="tx1"/>
        </a:solidFill>
        <a:latin typeface="+mn-lt"/>
        <a:ea typeface="+mn-ea"/>
        <a:cs typeface="+mn-cs"/>
      </a:defRPr>
    </a:lvl6pPr>
    <a:lvl7pPr marL="3055476" algn="l" defTabSz="509245" rtl="0" eaLnBrk="1" latinLnBrk="0" hangingPunct="1">
      <a:defRPr sz="1300" kern="1200">
        <a:solidFill>
          <a:schemeClr val="tx1"/>
        </a:solidFill>
        <a:latin typeface="+mn-lt"/>
        <a:ea typeface="+mn-ea"/>
        <a:cs typeface="+mn-cs"/>
      </a:defRPr>
    </a:lvl7pPr>
    <a:lvl8pPr marL="3564722" algn="l" defTabSz="509245" rtl="0" eaLnBrk="1" latinLnBrk="0" hangingPunct="1">
      <a:defRPr sz="1300" kern="1200">
        <a:solidFill>
          <a:schemeClr val="tx1"/>
        </a:solidFill>
        <a:latin typeface="+mn-lt"/>
        <a:ea typeface="+mn-ea"/>
        <a:cs typeface="+mn-cs"/>
      </a:defRPr>
    </a:lvl8pPr>
    <a:lvl9pPr marL="4073969" algn="l" defTabSz="509245"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a:prstGeom prst="rect">
            <a:avLst/>
          </a:prstGeom>
        </p:spPr>
        <p:txBody>
          <a:bodyPr lIns="101849" tIns="50925" rIns="101849" bIns="50925"/>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1813563"/>
            <a:ext cx="9052560" cy="5129425"/>
          </a:xfrm>
          <a:prstGeom prst="rect">
            <a:avLst/>
          </a:prstGeom>
        </p:spPr>
        <p:txBody>
          <a:bodyPr vert="eaVert" lIns="101849" tIns="50925" rIns="101849" bIns="50925"/>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5" name="Footer Placeholder 4"/>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6" name="Slide Number Placeholder 5"/>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311257"/>
            <a:ext cx="2263140" cy="6631728"/>
          </a:xfrm>
          <a:prstGeom prst="rect">
            <a:avLst/>
          </a:prstGeom>
        </p:spPr>
        <p:txBody>
          <a:bodyPr vert="eaVert" lIns="101849" tIns="50925" rIns="101849" bIns="50925"/>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311257"/>
            <a:ext cx="6621780" cy="6631728"/>
          </a:xfrm>
          <a:prstGeom prst="rect">
            <a:avLst/>
          </a:prstGeom>
        </p:spPr>
        <p:txBody>
          <a:bodyPr vert="eaVert" lIns="101849" tIns="50925" rIns="101849" bIns="50925"/>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5" name="Footer Placeholder 4"/>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6" name="Slide Number Placeholder 5"/>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994488"/>
            <a:ext cx="8549640" cy="1543685"/>
          </a:xfrm>
          <a:prstGeom prst="rect">
            <a:avLst/>
          </a:prstGeom>
        </p:spPr>
        <p:txBody>
          <a:bodyPr lIns="101849" tIns="50925" rIns="101849" bIns="50925" anchor="t"/>
          <a:lstStyle>
            <a:lvl1pPr algn="l">
              <a:defRPr sz="4400" b="1" cap="all"/>
            </a:lvl1pPr>
          </a:lstStyle>
          <a:p>
            <a:r>
              <a:rPr lang="en-US" smtClean="0"/>
              <a:t>Click to edit Master title style</a:t>
            </a:r>
            <a:endParaRPr lang="en-US"/>
          </a:p>
        </p:txBody>
      </p:sp>
      <p:sp>
        <p:nvSpPr>
          <p:cNvPr id="3" name="Text Placeholder 2"/>
          <p:cNvSpPr>
            <a:spLocks noGrp="1"/>
          </p:cNvSpPr>
          <p:nvPr>
            <p:ph type="body" idx="1"/>
          </p:nvPr>
        </p:nvSpPr>
        <p:spPr>
          <a:xfrm>
            <a:off x="794544" y="3294275"/>
            <a:ext cx="8549640" cy="1700212"/>
          </a:xfrm>
          <a:prstGeom prst="rect">
            <a:avLst/>
          </a:prstGeom>
        </p:spPr>
        <p:txBody>
          <a:bodyPr lIns="101849" tIns="50925" rIns="101849" bIns="50925" anchor="b"/>
          <a:lstStyle>
            <a:lvl1pPr marL="0" indent="0">
              <a:buNone/>
              <a:defRPr sz="2200">
                <a:solidFill>
                  <a:schemeClr val="tx1">
                    <a:tint val="75000"/>
                  </a:schemeClr>
                </a:solidFill>
              </a:defRPr>
            </a:lvl1pPr>
            <a:lvl2pPr marL="509245" indent="0">
              <a:buNone/>
              <a:defRPr sz="2000">
                <a:solidFill>
                  <a:schemeClr val="tx1">
                    <a:tint val="75000"/>
                  </a:schemeClr>
                </a:solidFill>
              </a:defRPr>
            </a:lvl2pPr>
            <a:lvl3pPr marL="1018493" indent="0">
              <a:buNone/>
              <a:defRPr sz="1800">
                <a:solidFill>
                  <a:schemeClr val="tx1">
                    <a:tint val="75000"/>
                  </a:schemeClr>
                </a:solidFill>
              </a:defRPr>
            </a:lvl3pPr>
            <a:lvl4pPr marL="1527738" indent="0">
              <a:buNone/>
              <a:defRPr sz="1600">
                <a:solidFill>
                  <a:schemeClr val="tx1">
                    <a:tint val="75000"/>
                  </a:schemeClr>
                </a:solidFill>
              </a:defRPr>
            </a:lvl4pPr>
            <a:lvl5pPr marL="2036984" indent="0">
              <a:buNone/>
              <a:defRPr sz="1600">
                <a:solidFill>
                  <a:schemeClr val="tx1">
                    <a:tint val="75000"/>
                  </a:schemeClr>
                </a:solidFill>
              </a:defRPr>
            </a:lvl5pPr>
            <a:lvl6pPr marL="2546231" indent="0">
              <a:buNone/>
              <a:defRPr sz="1600">
                <a:solidFill>
                  <a:schemeClr val="tx1">
                    <a:tint val="75000"/>
                  </a:schemeClr>
                </a:solidFill>
              </a:defRPr>
            </a:lvl6pPr>
            <a:lvl7pPr marL="3055476" indent="0">
              <a:buNone/>
              <a:defRPr sz="1600">
                <a:solidFill>
                  <a:schemeClr val="tx1">
                    <a:tint val="75000"/>
                  </a:schemeClr>
                </a:solidFill>
              </a:defRPr>
            </a:lvl7pPr>
            <a:lvl8pPr marL="3564722" indent="0">
              <a:buNone/>
              <a:defRPr sz="1600">
                <a:solidFill>
                  <a:schemeClr val="tx1">
                    <a:tint val="75000"/>
                  </a:schemeClr>
                </a:solidFill>
              </a:defRPr>
            </a:lvl8pPr>
            <a:lvl9pPr marL="4073969"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5" name="Footer Placeholder 4"/>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6" name="Slide Number Placeholder 5"/>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a:prstGeom prst="rect">
            <a:avLst/>
          </a:prstGeom>
        </p:spPr>
        <p:txBody>
          <a:bodyPr lIns="101849" tIns="50925" rIns="101849" bIns="50925"/>
          <a:lstStyle/>
          <a:p>
            <a:r>
              <a:rPr lang="en-US" smtClean="0"/>
              <a:t>Click to edit Master title style</a:t>
            </a:r>
            <a:endParaRPr lang="en-US"/>
          </a:p>
        </p:txBody>
      </p:sp>
      <p:sp>
        <p:nvSpPr>
          <p:cNvPr id="3" name="Content Placeholder 2"/>
          <p:cNvSpPr>
            <a:spLocks noGrp="1"/>
          </p:cNvSpPr>
          <p:nvPr>
            <p:ph sz="half" idx="1"/>
          </p:nvPr>
        </p:nvSpPr>
        <p:spPr>
          <a:xfrm>
            <a:off x="502920" y="1813563"/>
            <a:ext cx="4442460" cy="5129425"/>
          </a:xfrm>
          <a:prstGeom prst="rect">
            <a:avLst/>
          </a:prstGeom>
        </p:spPr>
        <p:txBody>
          <a:bodyPr lIns="101849" tIns="50925" rIns="101849" bIns="50925"/>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3020" y="1813563"/>
            <a:ext cx="4442460" cy="5129425"/>
          </a:xfrm>
          <a:prstGeom prst="rect">
            <a:avLst/>
          </a:prstGeom>
        </p:spPr>
        <p:txBody>
          <a:bodyPr lIns="101849" tIns="50925" rIns="101849" bIns="50925"/>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6" name="Footer Placeholder 5"/>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7" name="Slide Number Placeholder 6"/>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a:prstGeom prst="rect">
            <a:avLst/>
          </a:prstGeom>
        </p:spPr>
        <p:txBody>
          <a:bodyPr lIns="101849" tIns="50925" rIns="101849" bIns="50925"/>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2" y="1739795"/>
            <a:ext cx="4444207" cy="725064"/>
          </a:xfrm>
          <a:prstGeom prst="rect">
            <a:avLst/>
          </a:prstGeom>
        </p:spPr>
        <p:txBody>
          <a:bodyPr lIns="101849" tIns="50925" rIns="101849" bIns="50925" anchor="b"/>
          <a:lstStyle>
            <a:lvl1pPr marL="0" indent="0">
              <a:buNone/>
              <a:defRPr sz="2700" b="1"/>
            </a:lvl1pPr>
            <a:lvl2pPr marL="509245" indent="0">
              <a:buNone/>
              <a:defRPr sz="2200" b="1"/>
            </a:lvl2pPr>
            <a:lvl3pPr marL="1018493" indent="0">
              <a:buNone/>
              <a:defRPr sz="2000" b="1"/>
            </a:lvl3pPr>
            <a:lvl4pPr marL="1527738" indent="0">
              <a:buNone/>
              <a:defRPr sz="1800" b="1"/>
            </a:lvl4pPr>
            <a:lvl5pPr marL="2036984" indent="0">
              <a:buNone/>
              <a:defRPr sz="1800" b="1"/>
            </a:lvl5pPr>
            <a:lvl6pPr marL="2546231" indent="0">
              <a:buNone/>
              <a:defRPr sz="1800" b="1"/>
            </a:lvl6pPr>
            <a:lvl7pPr marL="3055476" indent="0">
              <a:buNone/>
              <a:defRPr sz="1800" b="1"/>
            </a:lvl7pPr>
            <a:lvl8pPr marL="3564722" indent="0">
              <a:buNone/>
              <a:defRPr sz="1800" b="1"/>
            </a:lvl8pPr>
            <a:lvl9pPr marL="4073969"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2922" y="2464859"/>
            <a:ext cx="4444207" cy="4478126"/>
          </a:xfrm>
          <a:prstGeom prst="rect">
            <a:avLst/>
          </a:prstGeom>
        </p:spPr>
        <p:txBody>
          <a:bodyPr lIns="101849" tIns="50925" rIns="101849" bIns="50925"/>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28" y="1739795"/>
            <a:ext cx="4445953" cy="725064"/>
          </a:xfrm>
          <a:prstGeom prst="rect">
            <a:avLst/>
          </a:prstGeom>
        </p:spPr>
        <p:txBody>
          <a:bodyPr lIns="101849" tIns="50925" rIns="101849" bIns="50925" anchor="b"/>
          <a:lstStyle>
            <a:lvl1pPr marL="0" indent="0">
              <a:buNone/>
              <a:defRPr sz="2700" b="1"/>
            </a:lvl1pPr>
            <a:lvl2pPr marL="509245" indent="0">
              <a:buNone/>
              <a:defRPr sz="2200" b="1"/>
            </a:lvl2pPr>
            <a:lvl3pPr marL="1018493" indent="0">
              <a:buNone/>
              <a:defRPr sz="2000" b="1"/>
            </a:lvl3pPr>
            <a:lvl4pPr marL="1527738" indent="0">
              <a:buNone/>
              <a:defRPr sz="1800" b="1"/>
            </a:lvl4pPr>
            <a:lvl5pPr marL="2036984" indent="0">
              <a:buNone/>
              <a:defRPr sz="1800" b="1"/>
            </a:lvl5pPr>
            <a:lvl6pPr marL="2546231" indent="0">
              <a:buNone/>
              <a:defRPr sz="1800" b="1"/>
            </a:lvl6pPr>
            <a:lvl7pPr marL="3055476" indent="0">
              <a:buNone/>
              <a:defRPr sz="1800" b="1"/>
            </a:lvl7pPr>
            <a:lvl8pPr marL="3564722" indent="0">
              <a:buNone/>
              <a:defRPr sz="1800" b="1"/>
            </a:lvl8pPr>
            <a:lvl9pPr marL="4073969"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09528" y="2464859"/>
            <a:ext cx="4445953" cy="4478126"/>
          </a:xfrm>
          <a:prstGeom prst="rect">
            <a:avLst/>
          </a:prstGeom>
        </p:spPr>
        <p:txBody>
          <a:bodyPr lIns="101849" tIns="50925" rIns="101849" bIns="50925"/>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8" name="Footer Placeholder 7"/>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9" name="Slide Number Placeholder 8"/>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a:prstGeom prst="rect">
            <a:avLst/>
          </a:prstGeom>
        </p:spPr>
        <p:txBody>
          <a:bodyPr lIns="101849" tIns="50925" rIns="101849" bIns="50925"/>
          <a:lstStyle/>
          <a:p>
            <a:r>
              <a:rPr lang="en-US" smtClean="0"/>
              <a:t>Click to edit Master title style</a:t>
            </a:r>
            <a:endParaRPr lang="en-US"/>
          </a:p>
        </p:txBody>
      </p:sp>
      <p:sp>
        <p:nvSpPr>
          <p:cNvPr id="3" name="Date Placeholder 2"/>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4" name="Footer Placeholder 3"/>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5" name="Slide Number Placeholder 4"/>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3" name="Footer Placeholder 2"/>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4" name="Slide Number Placeholder 3"/>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309457"/>
            <a:ext cx="3309144" cy="1316990"/>
          </a:xfrm>
          <a:prstGeom prst="rect">
            <a:avLst/>
          </a:prstGeom>
        </p:spPr>
        <p:txBody>
          <a:bodyPr lIns="101849" tIns="50925" rIns="101849" bIns="50925"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32555" y="309457"/>
            <a:ext cx="5622925" cy="6633528"/>
          </a:xfrm>
          <a:prstGeom prst="rect">
            <a:avLst/>
          </a:prstGeom>
        </p:spPr>
        <p:txBody>
          <a:bodyPr lIns="101849" tIns="50925" rIns="101849" bIns="50925"/>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1" y="1626447"/>
            <a:ext cx="3309144" cy="5316538"/>
          </a:xfrm>
          <a:prstGeom prst="rect">
            <a:avLst/>
          </a:prstGeom>
        </p:spPr>
        <p:txBody>
          <a:bodyPr lIns="101849" tIns="50925" rIns="101849" bIns="50925"/>
          <a:lstStyle>
            <a:lvl1pPr marL="0" indent="0">
              <a:buNone/>
              <a:defRPr sz="1600"/>
            </a:lvl1pPr>
            <a:lvl2pPr marL="509245" indent="0">
              <a:buNone/>
              <a:defRPr sz="1300"/>
            </a:lvl2pPr>
            <a:lvl3pPr marL="1018493" indent="0">
              <a:buNone/>
              <a:defRPr sz="1100"/>
            </a:lvl3pPr>
            <a:lvl4pPr marL="1527738" indent="0">
              <a:buNone/>
              <a:defRPr sz="1000"/>
            </a:lvl4pPr>
            <a:lvl5pPr marL="2036984" indent="0">
              <a:buNone/>
              <a:defRPr sz="1000"/>
            </a:lvl5pPr>
            <a:lvl6pPr marL="2546231" indent="0">
              <a:buNone/>
              <a:defRPr sz="1000"/>
            </a:lvl6pPr>
            <a:lvl7pPr marL="3055476" indent="0">
              <a:buNone/>
              <a:defRPr sz="1000"/>
            </a:lvl7pPr>
            <a:lvl8pPr marL="3564722" indent="0">
              <a:buNone/>
              <a:defRPr sz="1000"/>
            </a:lvl8pPr>
            <a:lvl9pPr marL="4073969"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6" name="Footer Placeholder 5"/>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7" name="Slide Number Placeholder 6"/>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2"/>
            <a:ext cx="6035040" cy="642303"/>
          </a:xfrm>
          <a:prstGeom prst="rect">
            <a:avLst/>
          </a:prstGeom>
        </p:spPr>
        <p:txBody>
          <a:bodyPr lIns="101849" tIns="50925" rIns="101849" bIns="50925"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1517" y="694478"/>
            <a:ext cx="6035040" cy="4663440"/>
          </a:xfrm>
          <a:prstGeom prst="rect">
            <a:avLst/>
          </a:prstGeom>
        </p:spPr>
        <p:txBody>
          <a:bodyPr lIns="101849" tIns="50925" rIns="101849" bIns="50925"/>
          <a:lstStyle>
            <a:lvl1pPr marL="0" indent="0">
              <a:buNone/>
              <a:defRPr sz="3600"/>
            </a:lvl1pPr>
            <a:lvl2pPr marL="509245" indent="0">
              <a:buNone/>
              <a:defRPr sz="3100"/>
            </a:lvl2pPr>
            <a:lvl3pPr marL="1018493" indent="0">
              <a:buNone/>
              <a:defRPr sz="2700"/>
            </a:lvl3pPr>
            <a:lvl4pPr marL="1527738" indent="0">
              <a:buNone/>
              <a:defRPr sz="2200"/>
            </a:lvl4pPr>
            <a:lvl5pPr marL="2036984" indent="0">
              <a:buNone/>
              <a:defRPr sz="2200"/>
            </a:lvl5pPr>
            <a:lvl6pPr marL="2546231" indent="0">
              <a:buNone/>
              <a:defRPr sz="2200"/>
            </a:lvl6pPr>
            <a:lvl7pPr marL="3055476" indent="0">
              <a:buNone/>
              <a:defRPr sz="2200"/>
            </a:lvl7pPr>
            <a:lvl8pPr marL="3564722" indent="0">
              <a:buNone/>
              <a:defRPr sz="2200"/>
            </a:lvl8pPr>
            <a:lvl9pPr marL="4073969" indent="0">
              <a:buNone/>
              <a:defRPr sz="2200"/>
            </a:lvl9pPr>
          </a:lstStyle>
          <a:p>
            <a:r>
              <a:rPr lang="en-US" dirty="0" smtClean="0"/>
              <a:t>Click icon to add picture</a:t>
            </a:r>
            <a:endParaRPr lang="en-US" dirty="0"/>
          </a:p>
        </p:txBody>
      </p:sp>
      <p:sp>
        <p:nvSpPr>
          <p:cNvPr id="4" name="Text Placeholder 3"/>
          <p:cNvSpPr>
            <a:spLocks noGrp="1"/>
          </p:cNvSpPr>
          <p:nvPr>
            <p:ph type="body" sz="half" idx="2"/>
          </p:nvPr>
        </p:nvSpPr>
        <p:spPr>
          <a:xfrm>
            <a:off x="1971517" y="6082985"/>
            <a:ext cx="6035040" cy="912177"/>
          </a:xfrm>
          <a:prstGeom prst="rect">
            <a:avLst/>
          </a:prstGeom>
        </p:spPr>
        <p:txBody>
          <a:bodyPr lIns="101849" tIns="50925" rIns="101849" bIns="50925"/>
          <a:lstStyle>
            <a:lvl1pPr marL="0" indent="0">
              <a:buNone/>
              <a:defRPr sz="1600"/>
            </a:lvl1pPr>
            <a:lvl2pPr marL="509245" indent="0">
              <a:buNone/>
              <a:defRPr sz="1300"/>
            </a:lvl2pPr>
            <a:lvl3pPr marL="1018493" indent="0">
              <a:buNone/>
              <a:defRPr sz="1100"/>
            </a:lvl3pPr>
            <a:lvl4pPr marL="1527738" indent="0">
              <a:buNone/>
              <a:defRPr sz="1000"/>
            </a:lvl4pPr>
            <a:lvl5pPr marL="2036984" indent="0">
              <a:buNone/>
              <a:defRPr sz="1000"/>
            </a:lvl5pPr>
            <a:lvl6pPr marL="2546231" indent="0">
              <a:buNone/>
              <a:defRPr sz="1000"/>
            </a:lvl6pPr>
            <a:lvl7pPr marL="3055476" indent="0">
              <a:buNone/>
              <a:defRPr sz="1000"/>
            </a:lvl7pPr>
            <a:lvl8pPr marL="3564722" indent="0">
              <a:buNone/>
              <a:defRPr sz="1000"/>
            </a:lvl8pPr>
            <a:lvl9pPr marL="4073969"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502920" y="7203864"/>
            <a:ext cx="2346960" cy="413808"/>
          </a:xfrm>
          <a:prstGeom prst="rect">
            <a:avLst/>
          </a:prstGeom>
        </p:spPr>
        <p:txBody>
          <a:bodyPr lIns="101849" tIns="50925" rIns="101849" bIns="50925"/>
          <a:lstStyle/>
          <a:p>
            <a:endParaRPr lang="en-US" dirty="0"/>
          </a:p>
        </p:txBody>
      </p:sp>
      <p:sp>
        <p:nvSpPr>
          <p:cNvPr id="6" name="Footer Placeholder 5"/>
          <p:cNvSpPr>
            <a:spLocks noGrp="1"/>
          </p:cNvSpPr>
          <p:nvPr>
            <p:ph type="ftr" sz="quarter" idx="11"/>
          </p:nvPr>
        </p:nvSpPr>
        <p:spPr>
          <a:xfrm>
            <a:off x="3436620" y="7203864"/>
            <a:ext cx="3185160" cy="413808"/>
          </a:xfrm>
          <a:prstGeom prst="rect">
            <a:avLst/>
          </a:prstGeom>
        </p:spPr>
        <p:txBody>
          <a:bodyPr lIns="101849" tIns="50925" rIns="101849" bIns="50925"/>
          <a:lstStyle/>
          <a:p>
            <a:endParaRPr lang="en-US" dirty="0"/>
          </a:p>
        </p:txBody>
      </p:sp>
      <p:sp>
        <p:nvSpPr>
          <p:cNvPr id="7" name="Slide Number Placeholder 6"/>
          <p:cNvSpPr>
            <a:spLocks noGrp="1"/>
          </p:cNvSpPr>
          <p:nvPr>
            <p:ph type="sldNum" sz="quarter" idx="12"/>
          </p:nvPr>
        </p:nvSpPr>
        <p:spPr>
          <a:xfrm>
            <a:off x="7208520" y="7203864"/>
            <a:ext cx="2346960" cy="413808"/>
          </a:xfrm>
          <a:prstGeom prst="rect">
            <a:avLst/>
          </a:prstGeom>
        </p:spPr>
        <p:txBody>
          <a:bodyPr lIns="101849" tIns="50925" rIns="101849" bIns="50925"/>
          <a:lstStyle/>
          <a:p>
            <a:fld id="{F92B1AB0-CC2B-B645-BFEB-86A55FD310A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509245" rtl="0" eaLnBrk="1" latinLnBrk="0" hangingPunct="1">
        <a:spcBef>
          <a:spcPct val="0"/>
        </a:spcBef>
        <a:buNone/>
        <a:defRPr sz="4900" kern="1200">
          <a:solidFill>
            <a:schemeClr val="tx1"/>
          </a:solidFill>
          <a:latin typeface="+mj-lt"/>
          <a:ea typeface="+mj-ea"/>
          <a:cs typeface="+mj-cs"/>
        </a:defRPr>
      </a:lvl1pPr>
    </p:titleStyle>
    <p:bodyStyle>
      <a:lvl1pPr marL="381935" indent="-381935" algn="l" defTabSz="509245" rtl="0" eaLnBrk="1" latinLnBrk="0" hangingPunct="1">
        <a:spcBef>
          <a:spcPct val="20000"/>
        </a:spcBef>
        <a:buFont typeface="Arial"/>
        <a:buChar char="•"/>
        <a:defRPr sz="3600" kern="1200">
          <a:solidFill>
            <a:schemeClr val="tx1"/>
          </a:solidFill>
          <a:latin typeface="+mn-lt"/>
          <a:ea typeface="+mn-ea"/>
          <a:cs typeface="+mn-cs"/>
        </a:defRPr>
      </a:lvl1pPr>
      <a:lvl2pPr marL="827525" indent="-318279" algn="l" defTabSz="509245" rtl="0" eaLnBrk="1" latinLnBrk="0" hangingPunct="1">
        <a:spcBef>
          <a:spcPct val="20000"/>
        </a:spcBef>
        <a:buFont typeface="Arial"/>
        <a:buChar char="–"/>
        <a:defRPr sz="3100" kern="1200">
          <a:solidFill>
            <a:schemeClr val="tx1"/>
          </a:solidFill>
          <a:latin typeface="+mn-lt"/>
          <a:ea typeface="+mn-ea"/>
          <a:cs typeface="+mn-cs"/>
        </a:defRPr>
      </a:lvl2pPr>
      <a:lvl3pPr marL="1273114" indent="-254624" algn="l" defTabSz="509245" rtl="0" eaLnBrk="1" latinLnBrk="0" hangingPunct="1">
        <a:spcBef>
          <a:spcPct val="20000"/>
        </a:spcBef>
        <a:buFont typeface="Arial"/>
        <a:buChar char="•"/>
        <a:defRPr sz="2700" kern="1200">
          <a:solidFill>
            <a:schemeClr val="tx1"/>
          </a:solidFill>
          <a:latin typeface="+mn-lt"/>
          <a:ea typeface="+mn-ea"/>
          <a:cs typeface="+mn-cs"/>
        </a:defRPr>
      </a:lvl3pPr>
      <a:lvl4pPr marL="1782362" indent="-254624" algn="l" defTabSz="509245" rtl="0" eaLnBrk="1" latinLnBrk="0" hangingPunct="1">
        <a:spcBef>
          <a:spcPct val="20000"/>
        </a:spcBef>
        <a:buFont typeface="Arial"/>
        <a:buChar char="–"/>
        <a:defRPr sz="2200" kern="1200">
          <a:solidFill>
            <a:schemeClr val="tx1"/>
          </a:solidFill>
          <a:latin typeface="+mn-lt"/>
          <a:ea typeface="+mn-ea"/>
          <a:cs typeface="+mn-cs"/>
        </a:defRPr>
      </a:lvl4pPr>
      <a:lvl5pPr marL="2291607" indent="-254624" algn="l" defTabSz="509245" rtl="0" eaLnBrk="1" latinLnBrk="0" hangingPunct="1">
        <a:spcBef>
          <a:spcPct val="20000"/>
        </a:spcBef>
        <a:buFont typeface="Arial"/>
        <a:buChar char="»"/>
        <a:defRPr sz="2200" kern="1200">
          <a:solidFill>
            <a:schemeClr val="tx1"/>
          </a:solidFill>
          <a:latin typeface="+mn-lt"/>
          <a:ea typeface="+mn-ea"/>
          <a:cs typeface="+mn-cs"/>
        </a:defRPr>
      </a:lvl5pPr>
      <a:lvl6pPr marL="2800853" indent="-254624" algn="l" defTabSz="509245" rtl="0" eaLnBrk="1" latinLnBrk="0" hangingPunct="1">
        <a:spcBef>
          <a:spcPct val="20000"/>
        </a:spcBef>
        <a:buFont typeface="Arial"/>
        <a:buChar char="•"/>
        <a:defRPr sz="2200" kern="1200">
          <a:solidFill>
            <a:schemeClr val="tx1"/>
          </a:solidFill>
          <a:latin typeface="+mn-lt"/>
          <a:ea typeface="+mn-ea"/>
          <a:cs typeface="+mn-cs"/>
        </a:defRPr>
      </a:lvl6pPr>
      <a:lvl7pPr marL="3310100" indent="-254624" algn="l" defTabSz="509245" rtl="0" eaLnBrk="1" latinLnBrk="0" hangingPunct="1">
        <a:spcBef>
          <a:spcPct val="20000"/>
        </a:spcBef>
        <a:buFont typeface="Arial"/>
        <a:buChar char="•"/>
        <a:defRPr sz="2200" kern="1200">
          <a:solidFill>
            <a:schemeClr val="tx1"/>
          </a:solidFill>
          <a:latin typeface="+mn-lt"/>
          <a:ea typeface="+mn-ea"/>
          <a:cs typeface="+mn-cs"/>
        </a:defRPr>
      </a:lvl7pPr>
      <a:lvl8pPr marL="3819345" indent="-254624" algn="l" defTabSz="509245" rtl="0" eaLnBrk="1" latinLnBrk="0" hangingPunct="1">
        <a:spcBef>
          <a:spcPct val="20000"/>
        </a:spcBef>
        <a:buFont typeface="Arial"/>
        <a:buChar char="•"/>
        <a:defRPr sz="2200" kern="1200">
          <a:solidFill>
            <a:schemeClr val="tx1"/>
          </a:solidFill>
          <a:latin typeface="+mn-lt"/>
          <a:ea typeface="+mn-ea"/>
          <a:cs typeface="+mn-cs"/>
        </a:defRPr>
      </a:lvl8pPr>
      <a:lvl9pPr marL="4328591" indent="-254624" algn="l" defTabSz="509245" rtl="0" eaLnBrk="1" latinLnBrk="0" hangingPunct="1">
        <a:spcBef>
          <a:spcPct val="20000"/>
        </a:spcBef>
        <a:buFont typeface="Arial"/>
        <a:buChar char="•"/>
        <a:defRPr sz="2200" kern="1200">
          <a:solidFill>
            <a:schemeClr val="tx1"/>
          </a:solidFill>
          <a:latin typeface="+mn-lt"/>
          <a:ea typeface="+mn-ea"/>
          <a:cs typeface="+mn-cs"/>
        </a:defRPr>
      </a:lvl9pPr>
    </p:bodyStyle>
    <p:otherStyle>
      <a:defPPr>
        <a:defRPr lang="en-US"/>
      </a:defPPr>
      <a:lvl1pPr marL="0" algn="l" defTabSz="509245" rtl="0" eaLnBrk="1" latinLnBrk="0" hangingPunct="1">
        <a:defRPr sz="2000" kern="1200">
          <a:solidFill>
            <a:schemeClr val="tx1"/>
          </a:solidFill>
          <a:latin typeface="+mn-lt"/>
          <a:ea typeface="+mn-ea"/>
          <a:cs typeface="+mn-cs"/>
        </a:defRPr>
      </a:lvl1pPr>
      <a:lvl2pPr marL="509245" algn="l" defTabSz="509245" rtl="0" eaLnBrk="1" latinLnBrk="0" hangingPunct="1">
        <a:defRPr sz="2000" kern="1200">
          <a:solidFill>
            <a:schemeClr val="tx1"/>
          </a:solidFill>
          <a:latin typeface="+mn-lt"/>
          <a:ea typeface="+mn-ea"/>
          <a:cs typeface="+mn-cs"/>
        </a:defRPr>
      </a:lvl2pPr>
      <a:lvl3pPr marL="1018493" algn="l" defTabSz="509245" rtl="0" eaLnBrk="1" latinLnBrk="0" hangingPunct="1">
        <a:defRPr sz="2000" kern="1200">
          <a:solidFill>
            <a:schemeClr val="tx1"/>
          </a:solidFill>
          <a:latin typeface="+mn-lt"/>
          <a:ea typeface="+mn-ea"/>
          <a:cs typeface="+mn-cs"/>
        </a:defRPr>
      </a:lvl3pPr>
      <a:lvl4pPr marL="1527738" algn="l" defTabSz="509245" rtl="0" eaLnBrk="1" latinLnBrk="0" hangingPunct="1">
        <a:defRPr sz="2000" kern="1200">
          <a:solidFill>
            <a:schemeClr val="tx1"/>
          </a:solidFill>
          <a:latin typeface="+mn-lt"/>
          <a:ea typeface="+mn-ea"/>
          <a:cs typeface="+mn-cs"/>
        </a:defRPr>
      </a:lvl4pPr>
      <a:lvl5pPr marL="2036984" algn="l" defTabSz="509245" rtl="0" eaLnBrk="1" latinLnBrk="0" hangingPunct="1">
        <a:defRPr sz="2000" kern="1200">
          <a:solidFill>
            <a:schemeClr val="tx1"/>
          </a:solidFill>
          <a:latin typeface="+mn-lt"/>
          <a:ea typeface="+mn-ea"/>
          <a:cs typeface="+mn-cs"/>
        </a:defRPr>
      </a:lvl5pPr>
      <a:lvl6pPr marL="2546231" algn="l" defTabSz="509245" rtl="0" eaLnBrk="1" latinLnBrk="0" hangingPunct="1">
        <a:defRPr sz="2000" kern="1200">
          <a:solidFill>
            <a:schemeClr val="tx1"/>
          </a:solidFill>
          <a:latin typeface="+mn-lt"/>
          <a:ea typeface="+mn-ea"/>
          <a:cs typeface="+mn-cs"/>
        </a:defRPr>
      </a:lvl6pPr>
      <a:lvl7pPr marL="3055476" algn="l" defTabSz="509245" rtl="0" eaLnBrk="1" latinLnBrk="0" hangingPunct="1">
        <a:defRPr sz="2000" kern="1200">
          <a:solidFill>
            <a:schemeClr val="tx1"/>
          </a:solidFill>
          <a:latin typeface="+mn-lt"/>
          <a:ea typeface="+mn-ea"/>
          <a:cs typeface="+mn-cs"/>
        </a:defRPr>
      </a:lvl7pPr>
      <a:lvl8pPr marL="3564722" algn="l" defTabSz="509245" rtl="0" eaLnBrk="1" latinLnBrk="0" hangingPunct="1">
        <a:defRPr sz="2000" kern="1200">
          <a:solidFill>
            <a:schemeClr val="tx1"/>
          </a:solidFill>
          <a:latin typeface="+mn-lt"/>
          <a:ea typeface="+mn-ea"/>
          <a:cs typeface="+mn-cs"/>
        </a:defRPr>
      </a:lvl8pPr>
      <a:lvl9pPr marL="4073969" algn="l" defTabSz="509245"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038/s41558-018-0387-3" TargetMode="External"/><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a:stretch>
            <a:fillRect/>
          </a:stretch>
        </p:blipFill>
        <p:spPr>
          <a:xfrm>
            <a:off x="5175558" y="814295"/>
            <a:ext cx="4290560" cy="2268232"/>
          </a:xfrm>
          <a:prstGeom prst="rect">
            <a:avLst/>
          </a:prstGeom>
        </p:spPr>
      </p:pic>
      <p:sp>
        <p:nvSpPr>
          <p:cNvPr id="3" name="Rectangle 10"/>
          <p:cNvSpPr txBox="1">
            <a:spLocks noChangeArrowheads="1"/>
          </p:cNvSpPr>
          <p:nvPr/>
        </p:nvSpPr>
        <p:spPr>
          <a:xfrm>
            <a:off x="41909" y="4326431"/>
            <a:ext cx="4821398" cy="2407285"/>
          </a:xfrm>
          <a:prstGeom prst="rect">
            <a:avLst/>
          </a:prstGeom>
        </p:spPr>
        <p:txBody>
          <a:bodyPr lIns="101882" tIns="50941" rIns="101882" bIns="50941"/>
          <a:lstStyle/>
          <a:p>
            <a:pPr marL="382059" indent="-382059" defTabSz="1018824" eaLnBrk="0">
              <a:spcBef>
                <a:spcPct val="20000"/>
              </a:spcBef>
              <a:defRPr/>
            </a:pPr>
            <a:r>
              <a:rPr lang="en-US" sz="2200" b="1" u="sng" kern="0" dirty="0" smtClean="0"/>
              <a:t>Approach</a:t>
            </a:r>
          </a:p>
          <a:p>
            <a:pPr marL="285750" indent="-285750">
              <a:buFont typeface="Arial" panose="020B0604020202020204" pitchFamily="34" charset="0"/>
              <a:buChar char="•"/>
            </a:pPr>
            <a:r>
              <a:rPr lang="en-US" sz="1600" dirty="0" smtClean="0">
                <a:solidFill>
                  <a:srgbClr val="0070C0"/>
                </a:solidFill>
                <a:latin typeface="Times New Roman" panose="02020603050405020304" pitchFamily="18" charset="0"/>
                <a:cs typeface="Times New Roman" panose="02020603050405020304" pitchFamily="18" charset="0"/>
              </a:rPr>
              <a:t> Models: CCSM4 and CMIP5 models</a:t>
            </a:r>
          </a:p>
          <a:p>
            <a:pPr marL="285750" indent="-285750">
              <a:buFont typeface="Arial" panose="020B0604020202020204" pitchFamily="34" charset="0"/>
              <a:buChar char="•"/>
            </a:pPr>
            <a:r>
              <a:rPr lang="en-US" sz="1600" kern="0" dirty="0" smtClean="0">
                <a:solidFill>
                  <a:srgbClr val="0070C0"/>
                </a:solidFill>
                <a:latin typeface="Times New Roman" panose="02020603050405020304" pitchFamily="18" charset="0"/>
                <a:cs typeface="Times New Roman" panose="02020603050405020304" pitchFamily="18" charset="0"/>
              </a:rPr>
              <a:t>Experiments: CCSM4 from 1850 to 2600 forced by historical forcing for 1850-2005, CRP8.5 for 2006-2300, and forcing at RCP8.5 2300 level for 2301-2600. run; simulations also include the CMIP5 models from 2006-2100 and the CESM1 large ensemble simulation from 2006-2100.</a:t>
            </a:r>
            <a:endParaRPr lang="en-US" sz="1400" kern="0" dirty="0">
              <a:solidFill>
                <a:srgbClr val="0070C0"/>
              </a:solidFill>
              <a:latin typeface="Times New Roman" panose="02020603050405020304" pitchFamily="18" charset="0"/>
              <a:cs typeface="Times New Roman" panose="02020603050405020304" pitchFamily="18" charset="0"/>
            </a:endParaRPr>
          </a:p>
        </p:txBody>
      </p:sp>
      <p:sp>
        <p:nvSpPr>
          <p:cNvPr id="4" name="Rectangle 11"/>
          <p:cNvSpPr txBox="1">
            <a:spLocks noChangeArrowheads="1"/>
          </p:cNvSpPr>
          <p:nvPr/>
        </p:nvSpPr>
        <p:spPr>
          <a:xfrm>
            <a:off x="4861560" y="4269630"/>
            <a:ext cx="5204456" cy="2392892"/>
          </a:xfrm>
          <a:prstGeom prst="rect">
            <a:avLst/>
          </a:prstGeom>
        </p:spPr>
        <p:txBody>
          <a:bodyPr lIns="101882" tIns="50941" rIns="101882" bIns="50941"/>
          <a:lstStyle/>
          <a:p>
            <a:pPr marL="382059" indent="-382059" defTabSz="1018824" eaLnBrk="0">
              <a:spcBef>
                <a:spcPct val="20000"/>
              </a:spcBef>
              <a:defRPr/>
            </a:pPr>
            <a:r>
              <a:rPr lang="en-US" sz="2200" b="1" u="sng" kern="0" dirty="0" smtClean="0"/>
              <a:t>Impact</a:t>
            </a:r>
          </a:p>
          <a:p>
            <a:pPr marL="285750" indent="-285750">
              <a:buFont typeface="Arial" panose="020B0604020202020204" pitchFamily="34" charset="0"/>
              <a:buChar char="•"/>
            </a:pPr>
            <a:r>
              <a:rPr lang="en-US" sz="1500" dirty="0">
                <a:solidFill>
                  <a:srgbClr val="0070C0"/>
                </a:solidFill>
                <a:latin typeface="Times New Roman" panose="02020603050405020304" pitchFamily="18" charset="0"/>
                <a:cs typeface="Times New Roman" panose="02020603050405020304" pitchFamily="18" charset="0"/>
              </a:rPr>
              <a:t>large OHT</a:t>
            </a:r>
            <a:r>
              <a:rPr lang="en-US" sz="1500" baseline="-25000" dirty="0">
                <a:solidFill>
                  <a:srgbClr val="0070C0"/>
                </a:solidFill>
                <a:latin typeface="Times New Roman" panose="02020603050405020304" pitchFamily="18" charset="0"/>
                <a:cs typeface="Times New Roman" panose="02020603050405020304" pitchFamily="18" charset="0"/>
              </a:rPr>
              <a:t>HC</a:t>
            </a:r>
            <a:r>
              <a:rPr lang="en-US" sz="1500" dirty="0">
                <a:solidFill>
                  <a:srgbClr val="0070C0"/>
                </a:solidFill>
                <a:latin typeface="Times New Roman" panose="02020603050405020304" pitchFamily="18" charset="0"/>
                <a:cs typeface="Times New Roman" panose="02020603050405020304" pitchFamily="18" charset="0"/>
              </a:rPr>
              <a:t> in the initial warming stage leads to OHT</a:t>
            </a:r>
            <a:r>
              <a:rPr lang="en-US" sz="1500" baseline="-25000" dirty="0">
                <a:solidFill>
                  <a:srgbClr val="0070C0"/>
                </a:solidFill>
                <a:latin typeface="Times New Roman" panose="02020603050405020304" pitchFamily="18" charset="0"/>
                <a:cs typeface="Times New Roman" panose="02020603050405020304" pitchFamily="18" charset="0"/>
              </a:rPr>
              <a:t>FX</a:t>
            </a:r>
            <a:r>
              <a:rPr lang="en-US" sz="1500" dirty="0">
                <a:solidFill>
                  <a:srgbClr val="0070C0"/>
                </a:solidFill>
                <a:latin typeface="Times New Roman" panose="02020603050405020304" pitchFamily="18" charset="0"/>
                <a:cs typeface="Times New Roman" panose="02020603050405020304" pitchFamily="18" charset="0"/>
              </a:rPr>
              <a:t> that is significantly different from </a:t>
            </a:r>
            <a:r>
              <a:rPr lang="en-US" sz="1500" dirty="0" smtClean="0">
                <a:solidFill>
                  <a:srgbClr val="0070C0"/>
                </a:solidFill>
                <a:latin typeface="Times New Roman" panose="02020603050405020304" pitchFamily="18" charset="0"/>
                <a:cs typeface="Times New Roman" panose="02020603050405020304" pitchFamily="18" charset="0"/>
              </a:rPr>
              <a:t>OHT</a:t>
            </a:r>
            <a:r>
              <a:rPr lang="en-US" sz="1500" baseline="-25000" dirty="0" smtClean="0">
                <a:solidFill>
                  <a:srgbClr val="0070C0"/>
                </a:solidFill>
                <a:latin typeface="Times New Roman" panose="02020603050405020304" pitchFamily="18" charset="0"/>
                <a:cs typeface="Times New Roman" panose="02020603050405020304" pitchFamily="18" charset="0"/>
              </a:rPr>
              <a:t>VT</a:t>
            </a:r>
            <a:r>
              <a:rPr lang="en-US" sz="1500" dirty="0" smtClean="0">
                <a:solidFill>
                  <a:srgbClr val="0070C0"/>
                </a:solidFill>
                <a:latin typeface="Times New Roman" panose="02020603050405020304" pitchFamily="18" charset="0"/>
                <a:cs typeface="Times New Roman" panose="02020603050405020304" pitchFamily="18" charset="0"/>
              </a:rPr>
              <a:t>;</a:t>
            </a:r>
          </a:p>
          <a:p>
            <a:pPr marL="285750" indent="-285750">
              <a:buFont typeface="Arial" panose="020B0604020202020204" pitchFamily="34" charset="0"/>
              <a:buChar char="•"/>
            </a:pPr>
            <a:r>
              <a:rPr lang="en-US" sz="1500" dirty="0">
                <a:solidFill>
                  <a:srgbClr val="0070C0"/>
                </a:solidFill>
                <a:latin typeface="Times New Roman" panose="02020603050405020304" pitchFamily="18" charset="0"/>
                <a:cs typeface="Times New Roman" panose="02020603050405020304" pitchFamily="18" charset="0"/>
              </a:rPr>
              <a:t>transient compensation—specifically during the initial stage of warming—is caused by combined changes in both atmospheric and oceanic </a:t>
            </a:r>
            <a:r>
              <a:rPr lang="en-US" sz="1500" dirty="0" smtClean="0">
                <a:solidFill>
                  <a:srgbClr val="0070C0"/>
                </a:solidFill>
                <a:latin typeface="Times New Roman" panose="02020603050405020304" pitchFamily="18" charset="0"/>
                <a:cs typeface="Times New Roman" panose="02020603050405020304" pitchFamily="18" charset="0"/>
              </a:rPr>
              <a:t>circulations;</a:t>
            </a:r>
            <a:endParaRPr lang="en-US" sz="1500" dirty="0">
              <a:solidFill>
                <a:srgbClr val="0070C0"/>
              </a:solidFill>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sz="1500" dirty="0" smtClean="0">
                <a:solidFill>
                  <a:srgbClr val="0070C0"/>
                </a:solidFill>
                <a:latin typeface="Times New Roman" panose="02020603050405020304" pitchFamily="18" charset="0"/>
                <a:cs typeface="Times New Roman" panose="02020603050405020304" pitchFamily="18" charset="0"/>
              </a:rPr>
              <a:t>It is accomplished by a </a:t>
            </a:r>
            <a:r>
              <a:rPr lang="en-US" sz="1500" dirty="0">
                <a:solidFill>
                  <a:srgbClr val="0070C0"/>
                </a:solidFill>
                <a:latin typeface="Times New Roman" panose="02020603050405020304" pitchFamily="18" charset="0"/>
                <a:cs typeface="Times New Roman" panose="02020603050405020304" pitchFamily="18" charset="0"/>
              </a:rPr>
              <a:t>southward OHT associated with a weakened Atlantic Meridional Overturning Circulation, a northward apparent OHT associated with an ocean heat storage maximum around the Southern Ocean, and a symmetric coupled response of the Hadley and Subtropical cells in the Indo-Pacific basin</a:t>
            </a:r>
            <a:endParaRPr lang="en-US" sz="1500" kern="0" dirty="0">
              <a:solidFill>
                <a:srgbClr val="0070C0"/>
              </a:solidFill>
              <a:latin typeface="Times New Roman" panose="02020603050405020304" pitchFamily="18" charset="0"/>
              <a:cs typeface="Times New Roman" panose="02020603050405020304" pitchFamily="18" charset="0"/>
            </a:endParaRPr>
          </a:p>
        </p:txBody>
      </p:sp>
      <p:sp>
        <p:nvSpPr>
          <p:cNvPr id="5" name="Text Box 12"/>
          <p:cNvSpPr txBox="1">
            <a:spLocks noChangeArrowheads="1"/>
          </p:cNvSpPr>
          <p:nvPr/>
        </p:nvSpPr>
        <p:spPr bwMode="auto">
          <a:xfrm>
            <a:off x="10250" y="829175"/>
            <a:ext cx="4822408" cy="3688474"/>
          </a:xfrm>
          <a:prstGeom prst="rect">
            <a:avLst/>
          </a:prstGeom>
          <a:noFill/>
          <a:ln w="6350">
            <a:noFill/>
            <a:miter lim="800000"/>
            <a:headEnd/>
            <a:tailEnd/>
          </a:ln>
          <a:effectLst/>
        </p:spPr>
        <p:txBody>
          <a:bodyPr wrap="square" lIns="101882" tIns="50941" rIns="101882" bIns="50941">
            <a:spAutoFit/>
          </a:bodyPr>
          <a:lstStyle/>
          <a:p>
            <a:pPr>
              <a:defRPr/>
            </a:pPr>
            <a:r>
              <a:rPr lang="en-US" sz="2200" b="1" u="sng" dirty="0" smtClean="0">
                <a:solidFill>
                  <a:srgbClr val="000000"/>
                </a:solidFill>
              </a:rPr>
              <a:t>Objective</a:t>
            </a:r>
          </a:p>
          <a:p>
            <a:r>
              <a:rPr lang="en-US" sz="1400" dirty="0" smtClean="0">
                <a:solidFill>
                  <a:srgbClr val="0070C0"/>
                </a:solidFill>
              </a:rPr>
              <a:t>The </a:t>
            </a:r>
            <a:r>
              <a:rPr lang="en-US" sz="1400" dirty="0">
                <a:solidFill>
                  <a:srgbClr val="0070C0"/>
                </a:solidFill>
              </a:rPr>
              <a:t>combined atmospheric (AHT) and oceanic (OHT) meridional heat transports, peaking at 5.5 </a:t>
            </a:r>
            <a:r>
              <a:rPr lang="en-US" sz="1400" dirty="0" smtClean="0">
                <a:solidFill>
                  <a:srgbClr val="0070C0"/>
                </a:solidFill>
              </a:rPr>
              <a:t>PW </a:t>
            </a:r>
            <a:r>
              <a:rPr lang="en-US" sz="1400" dirty="0">
                <a:solidFill>
                  <a:srgbClr val="0070C0"/>
                </a:solidFill>
              </a:rPr>
              <a:t>near 35° </a:t>
            </a:r>
            <a:r>
              <a:rPr lang="en-US" sz="1400" dirty="0" smtClean="0">
                <a:solidFill>
                  <a:srgbClr val="0070C0"/>
                </a:solidFill>
              </a:rPr>
              <a:t>N/S, </a:t>
            </a:r>
            <a:r>
              <a:rPr lang="en-US" sz="1400" dirty="0">
                <a:solidFill>
                  <a:srgbClr val="0070C0"/>
                </a:solidFill>
              </a:rPr>
              <a:t>are a fundamental ingredient of the climate system that connects climate processes across the globe. The mechanism behind the response of the heat transports to global warming has been studied previously. However, little attention has been paid to the role of the ocean in determining the initial transient response of AHT and OHT to global warming in the coming century. Here, using both the </a:t>
            </a:r>
            <a:r>
              <a:rPr lang="en-US" sz="1400" dirty="0" smtClean="0">
                <a:solidFill>
                  <a:srgbClr val="0070C0"/>
                </a:solidFill>
              </a:rPr>
              <a:t>CMIP5 </a:t>
            </a:r>
            <a:r>
              <a:rPr lang="en-US" sz="1400" dirty="0">
                <a:solidFill>
                  <a:srgbClr val="0070C0"/>
                </a:solidFill>
              </a:rPr>
              <a:t>archive and </a:t>
            </a:r>
            <a:r>
              <a:rPr lang="en-US" sz="1400" dirty="0" smtClean="0">
                <a:solidFill>
                  <a:srgbClr val="0070C0"/>
                </a:solidFill>
              </a:rPr>
              <a:t>CCSM4 </a:t>
            </a:r>
            <a:r>
              <a:rPr lang="en-US" sz="1400" dirty="0">
                <a:solidFill>
                  <a:srgbClr val="0070C0"/>
                </a:solidFill>
              </a:rPr>
              <a:t>simulations forced with Representative Concentration Pathway 8.5 to 2600, we show that this transient compensation—specifically during the initial stage of warming—is caused by combined changes in both atmospheric and oceanic circulations.</a:t>
            </a:r>
          </a:p>
          <a:p>
            <a:endParaRPr lang="en-US" sz="1500" b="1" u="sng" dirty="0" smtClean="0">
              <a:solidFill>
                <a:srgbClr val="0070C0"/>
              </a:solidFill>
              <a:latin typeface="Times New Roman" panose="02020603050405020304" pitchFamily="18" charset="0"/>
              <a:cs typeface="Times New Roman" panose="02020603050405020304" pitchFamily="18" charset="0"/>
            </a:endParaRPr>
          </a:p>
        </p:txBody>
      </p:sp>
      <p:sp>
        <p:nvSpPr>
          <p:cNvPr id="6" name="Rectangle 10"/>
          <p:cNvSpPr>
            <a:spLocks noChangeArrowheads="1"/>
          </p:cNvSpPr>
          <p:nvPr/>
        </p:nvSpPr>
        <p:spPr bwMode="auto">
          <a:xfrm>
            <a:off x="38403" y="7170160"/>
            <a:ext cx="9978149" cy="560200"/>
          </a:xfrm>
          <a:prstGeom prst="rect">
            <a:avLst/>
          </a:prstGeom>
          <a:noFill/>
          <a:ln w="28575" algn="ctr">
            <a:solidFill>
              <a:schemeClr val="tx1"/>
            </a:solidFill>
            <a:round/>
            <a:headEnd/>
            <a:tailEnd/>
          </a:ln>
        </p:spPr>
        <p:txBody>
          <a:bodyPr lIns="101882" tIns="50941" rIns="101882" bIns="50941"/>
          <a:lstStyle/>
          <a:p>
            <a:endParaRPr lang="en-US"/>
          </a:p>
        </p:txBody>
      </p:sp>
      <p:sp>
        <p:nvSpPr>
          <p:cNvPr id="7" name="Line 13"/>
          <p:cNvSpPr>
            <a:spLocks noChangeShapeType="1"/>
          </p:cNvSpPr>
          <p:nvPr/>
        </p:nvSpPr>
        <p:spPr bwMode="auto">
          <a:xfrm>
            <a:off x="192087" y="4326431"/>
            <a:ext cx="9614853" cy="1799"/>
          </a:xfrm>
          <a:prstGeom prst="line">
            <a:avLst/>
          </a:prstGeom>
          <a:noFill/>
          <a:ln w="36720">
            <a:solidFill>
              <a:srgbClr val="BADAFF"/>
            </a:solidFill>
            <a:round/>
            <a:headEnd/>
            <a:tailEnd/>
          </a:ln>
        </p:spPr>
        <p:txBody>
          <a:bodyPr lIns="101882" tIns="50941" rIns="101882" bIns="50941"/>
          <a:lstStyle/>
          <a:p>
            <a:endParaRPr lang="en-US"/>
          </a:p>
        </p:txBody>
      </p:sp>
      <p:sp>
        <p:nvSpPr>
          <p:cNvPr id="8" name="Line 12"/>
          <p:cNvSpPr>
            <a:spLocks noChangeShapeType="1"/>
          </p:cNvSpPr>
          <p:nvPr/>
        </p:nvSpPr>
        <p:spPr bwMode="auto">
          <a:xfrm>
            <a:off x="4842908" y="836348"/>
            <a:ext cx="20399" cy="6260906"/>
          </a:xfrm>
          <a:prstGeom prst="line">
            <a:avLst/>
          </a:prstGeom>
          <a:noFill/>
          <a:ln w="36720">
            <a:solidFill>
              <a:srgbClr val="BADAFF"/>
            </a:solidFill>
            <a:round/>
            <a:headEnd/>
            <a:tailEnd/>
          </a:ln>
        </p:spPr>
        <p:txBody>
          <a:bodyPr lIns="101882" tIns="50941" rIns="101882" bIns="50941"/>
          <a:lstStyle/>
          <a:p>
            <a:endParaRPr lang="en-US"/>
          </a:p>
        </p:txBody>
      </p:sp>
      <p:sp>
        <p:nvSpPr>
          <p:cNvPr id="9" name="Rectangle 8"/>
          <p:cNvSpPr/>
          <p:nvPr/>
        </p:nvSpPr>
        <p:spPr>
          <a:xfrm>
            <a:off x="4846032" y="3011765"/>
            <a:ext cx="5219983" cy="1292662"/>
          </a:xfrm>
          <a:prstGeom prst="rect">
            <a:avLst/>
          </a:prstGeom>
        </p:spPr>
        <p:txBody>
          <a:bodyPr wrap="square">
            <a:spAutoFit/>
          </a:bodyPr>
          <a:lstStyle/>
          <a:p>
            <a:r>
              <a:rPr lang="en-US" sz="1200" dirty="0" smtClean="0">
                <a:solidFill>
                  <a:srgbClr val="FF0000"/>
                </a:solidFill>
                <a:latin typeface="Agency FB" panose="020B0503020202020204" pitchFamily="34" charset="0"/>
                <a:ea typeface="SimSun" panose="02010600030101010101" pitchFamily="2" charset="-122"/>
              </a:rPr>
              <a:t>Figure </a:t>
            </a:r>
            <a:r>
              <a:rPr lang="en-US" sz="1100" dirty="0" smtClean="0">
                <a:solidFill>
                  <a:srgbClr val="FF0000"/>
                </a:solidFill>
                <a:latin typeface="Agency FB" panose="020B0503020202020204" pitchFamily="34" charset="0"/>
                <a:ea typeface="SimSun" panose="02010600030101010101" pitchFamily="2" charset="-122"/>
              </a:rPr>
              <a:t>1 </a:t>
            </a:r>
            <a:r>
              <a:rPr lang="en-US" sz="1100" dirty="0" smtClean="0">
                <a:latin typeface="Agency FB" panose="020B0503020202020204" pitchFamily="34" charset="0"/>
              </a:rPr>
              <a:t>Ocean </a:t>
            </a:r>
            <a:r>
              <a:rPr lang="en-US" sz="1100" dirty="0">
                <a:latin typeface="Agency FB" panose="020B0503020202020204" pitchFamily="34" charset="0"/>
              </a:rPr>
              <a:t>heat content and temperature change, as calculated from CCSM4 modelling and observations. </a:t>
            </a:r>
            <a:r>
              <a:rPr lang="en-US" sz="1100" b="1" dirty="0">
                <a:latin typeface="Agency FB" panose="020B0503020202020204" pitchFamily="34" charset="0"/>
              </a:rPr>
              <a:t>a</a:t>
            </a:r>
            <a:r>
              <a:rPr lang="en-US" sz="1100" dirty="0">
                <a:latin typeface="Agency FB" panose="020B0503020202020204" pitchFamily="34" charset="0"/>
              </a:rPr>
              <a:t>–</a:t>
            </a:r>
            <a:r>
              <a:rPr lang="en-US" sz="1100" b="1" dirty="0">
                <a:latin typeface="Agency FB" panose="020B0503020202020204" pitchFamily="34" charset="0"/>
              </a:rPr>
              <a:t>d</a:t>
            </a:r>
            <a:r>
              <a:rPr lang="en-US" sz="1100" dirty="0">
                <a:latin typeface="Agency FB" panose="020B0503020202020204" pitchFamily="34" charset="0"/>
              </a:rPr>
              <a:t>, CCSM4-modelled ocean heat </a:t>
            </a:r>
            <a:r>
              <a:rPr lang="en-US" sz="1100" dirty="0" smtClean="0">
                <a:latin typeface="Agency FB" panose="020B0503020202020204" pitchFamily="34" charset="0"/>
              </a:rPr>
              <a:t>content and </a:t>
            </a:r>
            <a:r>
              <a:rPr lang="en-US" sz="1100" dirty="0">
                <a:latin typeface="Agency FB" panose="020B0503020202020204" pitchFamily="34" charset="0"/>
              </a:rPr>
              <a:t>temperature change in the twenty-first century (2006–2100) relative to the historical run (1900–2000), shown as vertical integration (</a:t>
            </a:r>
            <a:r>
              <a:rPr lang="en-US" sz="1100" b="1" dirty="0">
                <a:latin typeface="Agency FB" panose="020B0503020202020204" pitchFamily="34" charset="0"/>
              </a:rPr>
              <a:t>a</a:t>
            </a:r>
            <a:r>
              <a:rPr lang="en-US" sz="1100" dirty="0">
                <a:latin typeface="Agency FB" panose="020B0503020202020204" pitchFamily="34" charset="0"/>
              </a:rPr>
              <a:t>), a </a:t>
            </a:r>
            <a:r>
              <a:rPr lang="en-US" sz="1100" dirty="0" smtClean="0">
                <a:latin typeface="Agency FB" panose="020B0503020202020204" pitchFamily="34" charset="0"/>
              </a:rPr>
              <a:t>zonal</a:t>
            </a:r>
            <a:r>
              <a:rPr lang="en-US" sz="1100" dirty="0">
                <a:latin typeface="Agency FB" panose="020B0503020202020204" pitchFamily="34" charset="0"/>
              </a:rPr>
              <a:t> </a:t>
            </a:r>
            <a:r>
              <a:rPr lang="en-US" sz="1100" dirty="0" smtClean="0">
                <a:latin typeface="Agency FB" panose="020B0503020202020204" pitchFamily="34" charset="0"/>
              </a:rPr>
              <a:t>average </a:t>
            </a:r>
            <a:r>
              <a:rPr lang="en-US" sz="1100" dirty="0">
                <a:latin typeface="Agency FB" panose="020B0503020202020204" pitchFamily="34" charset="0"/>
              </a:rPr>
              <a:t>(</a:t>
            </a:r>
            <a:r>
              <a:rPr lang="en-US" sz="1100" b="1" dirty="0">
                <a:latin typeface="Agency FB" panose="020B0503020202020204" pitchFamily="34" charset="0"/>
              </a:rPr>
              <a:t>b</a:t>
            </a:r>
            <a:r>
              <a:rPr lang="en-US" sz="1100" dirty="0">
                <a:latin typeface="Agency FB" panose="020B0503020202020204" pitchFamily="34" charset="0"/>
              </a:rPr>
              <a:t>), zonal integration (</a:t>
            </a:r>
            <a:r>
              <a:rPr lang="en-US" sz="1100" b="1" dirty="0">
                <a:latin typeface="Agency FB" panose="020B0503020202020204" pitchFamily="34" charset="0"/>
              </a:rPr>
              <a:t>c</a:t>
            </a:r>
            <a:r>
              <a:rPr lang="en-US" sz="1100" dirty="0">
                <a:latin typeface="Agency FB" panose="020B0503020202020204" pitchFamily="34" charset="0"/>
              </a:rPr>
              <a:t>), and zonal mean SAT (blue) and SST (red) (</a:t>
            </a:r>
            <a:r>
              <a:rPr lang="en-US" sz="1100" b="1" dirty="0">
                <a:latin typeface="Agency FB" panose="020B0503020202020204" pitchFamily="34" charset="0"/>
              </a:rPr>
              <a:t>d</a:t>
            </a:r>
            <a:r>
              <a:rPr lang="en-US" sz="1100" dirty="0">
                <a:latin typeface="Agency FB" panose="020B0503020202020204" pitchFamily="34" charset="0"/>
              </a:rPr>
              <a:t>). </a:t>
            </a:r>
            <a:r>
              <a:rPr lang="en-US" sz="1100" b="1" dirty="0">
                <a:latin typeface="Agency FB" panose="020B0503020202020204" pitchFamily="34" charset="0"/>
              </a:rPr>
              <a:t>e</a:t>
            </a:r>
            <a:r>
              <a:rPr lang="en-US" sz="1100" dirty="0">
                <a:latin typeface="Agency FB" panose="020B0503020202020204" pitchFamily="34" charset="0"/>
              </a:rPr>
              <a:t>–</a:t>
            </a:r>
            <a:r>
              <a:rPr lang="en-US" sz="1100" b="1" dirty="0">
                <a:latin typeface="Agency FB" panose="020B0503020202020204" pitchFamily="34" charset="0"/>
              </a:rPr>
              <a:t>h</a:t>
            </a:r>
            <a:r>
              <a:rPr lang="en-US" sz="1100" dirty="0">
                <a:latin typeface="Agency FB" panose="020B0503020202020204" pitchFamily="34" charset="0"/>
              </a:rPr>
              <a:t>, As in </a:t>
            </a:r>
            <a:r>
              <a:rPr lang="en-US" sz="1100" b="1" dirty="0">
                <a:latin typeface="Agency FB" panose="020B0503020202020204" pitchFamily="34" charset="0"/>
              </a:rPr>
              <a:t>a</a:t>
            </a:r>
            <a:r>
              <a:rPr lang="en-US" sz="1100" dirty="0">
                <a:latin typeface="Agency FB" panose="020B0503020202020204" pitchFamily="34" charset="0"/>
              </a:rPr>
              <a:t>–</a:t>
            </a:r>
            <a:r>
              <a:rPr lang="en-US" sz="1100" b="1" dirty="0">
                <a:latin typeface="Agency FB" panose="020B0503020202020204" pitchFamily="34" charset="0"/>
              </a:rPr>
              <a:t>d</a:t>
            </a:r>
            <a:r>
              <a:rPr lang="en-US" sz="1100" dirty="0">
                <a:latin typeface="Agency FB" panose="020B0503020202020204" pitchFamily="34" charset="0"/>
              </a:rPr>
              <a:t>, respectively, but using observational data. In </a:t>
            </a:r>
            <a:r>
              <a:rPr lang="en-US" sz="1100" b="1" dirty="0">
                <a:latin typeface="Agency FB" panose="020B0503020202020204" pitchFamily="34" charset="0"/>
              </a:rPr>
              <a:t>e</a:t>
            </a:r>
            <a:r>
              <a:rPr lang="en-US" sz="1100" dirty="0">
                <a:latin typeface="Agency FB" panose="020B0503020202020204" pitchFamily="34" charset="0"/>
              </a:rPr>
              <a:t>–</a:t>
            </a:r>
            <a:r>
              <a:rPr lang="en-US" sz="1100" b="1" dirty="0">
                <a:latin typeface="Agency FB" panose="020B0503020202020204" pitchFamily="34" charset="0"/>
              </a:rPr>
              <a:t>g</a:t>
            </a:r>
            <a:r>
              <a:rPr lang="en-US" sz="1100" dirty="0">
                <a:latin typeface="Agency FB" panose="020B0503020202020204" pitchFamily="34" charset="0"/>
              </a:rPr>
              <a:t>, the </a:t>
            </a:r>
            <a:r>
              <a:rPr lang="en-US" sz="1100" dirty="0" smtClean="0">
                <a:latin typeface="Agency FB" panose="020B0503020202020204" pitchFamily="34" charset="0"/>
              </a:rPr>
              <a:t>heat content </a:t>
            </a:r>
            <a:r>
              <a:rPr lang="en-US" sz="1100" dirty="0">
                <a:latin typeface="Agency FB" panose="020B0503020202020204" pitchFamily="34" charset="0"/>
              </a:rPr>
              <a:t>anomaly was calculated as the difference between </a:t>
            </a:r>
            <a:r>
              <a:rPr lang="en-US" sz="1100" dirty="0" err="1">
                <a:latin typeface="Agency FB" panose="020B0503020202020204" pitchFamily="34" charset="0"/>
              </a:rPr>
              <a:t>climatologies</a:t>
            </a:r>
            <a:r>
              <a:rPr lang="en-US" sz="1100" dirty="0">
                <a:latin typeface="Agency FB" panose="020B0503020202020204" pitchFamily="34" charset="0"/>
              </a:rPr>
              <a:t> of 2000–2017 and 1955–1975 for a depth of 0–2,000 m. In </a:t>
            </a:r>
            <a:r>
              <a:rPr lang="en-US" sz="1100" b="1" dirty="0">
                <a:latin typeface="Agency FB" panose="020B0503020202020204" pitchFamily="34" charset="0"/>
              </a:rPr>
              <a:t>h</a:t>
            </a:r>
            <a:r>
              <a:rPr lang="en-US" sz="1100" dirty="0">
                <a:latin typeface="Agency FB" panose="020B0503020202020204" pitchFamily="34" charset="0"/>
              </a:rPr>
              <a:t>, the SAT and </a:t>
            </a:r>
            <a:r>
              <a:rPr lang="en-US" sz="1100" dirty="0" smtClean="0">
                <a:latin typeface="Agency FB" panose="020B0503020202020204" pitchFamily="34" charset="0"/>
              </a:rPr>
              <a:t>SST anomalies </a:t>
            </a:r>
            <a:r>
              <a:rPr lang="en-US" sz="1100" dirty="0">
                <a:latin typeface="Agency FB" panose="020B0503020202020204" pitchFamily="34" charset="0"/>
              </a:rPr>
              <a:t>were derived in the same period as in </a:t>
            </a:r>
            <a:r>
              <a:rPr lang="en-US" sz="1100" b="1" dirty="0">
                <a:latin typeface="Agency FB" panose="020B0503020202020204" pitchFamily="34" charset="0"/>
              </a:rPr>
              <a:t>e</a:t>
            </a:r>
            <a:r>
              <a:rPr lang="en-US" sz="1100" dirty="0">
                <a:latin typeface="Agency FB" panose="020B0503020202020204" pitchFamily="34" charset="0"/>
              </a:rPr>
              <a:t>–g. In </a:t>
            </a:r>
            <a:r>
              <a:rPr lang="en-US" sz="1100" b="1" dirty="0">
                <a:latin typeface="Agency FB" panose="020B0503020202020204" pitchFamily="34" charset="0"/>
              </a:rPr>
              <a:t>c </a:t>
            </a:r>
            <a:r>
              <a:rPr lang="en-US" sz="1100" dirty="0">
                <a:latin typeface="Agency FB" panose="020B0503020202020204" pitchFamily="34" charset="0"/>
              </a:rPr>
              <a:t>and </a:t>
            </a:r>
            <a:r>
              <a:rPr lang="en-US" sz="1100" b="1" dirty="0">
                <a:latin typeface="Agency FB" panose="020B0503020202020204" pitchFamily="34" charset="0"/>
              </a:rPr>
              <a:t>g</a:t>
            </a:r>
            <a:r>
              <a:rPr lang="en-US" sz="1100" dirty="0">
                <a:latin typeface="Agency FB" panose="020B0503020202020204" pitchFamily="34" charset="0"/>
              </a:rPr>
              <a:t>, the blue vertical lines correspond to the global mean of total heat uptake by </a:t>
            </a:r>
            <a:r>
              <a:rPr lang="en-US" sz="1100" dirty="0" smtClean="0">
                <a:latin typeface="Agency FB" panose="020B0503020202020204" pitchFamily="34" charset="0"/>
              </a:rPr>
              <a:t>the ocean</a:t>
            </a:r>
            <a:r>
              <a:rPr lang="en-US" sz="1100" dirty="0">
                <a:latin typeface="Agency FB" panose="020B0503020202020204" pitchFamily="34" charset="0"/>
              </a:rPr>
              <a:t>.</a:t>
            </a:r>
            <a:endParaRPr lang="en-US" sz="1100" dirty="0">
              <a:solidFill>
                <a:srgbClr val="FF0000"/>
              </a:solidFill>
              <a:latin typeface="Agency FB" panose="020B0503020202020204" pitchFamily="34" charset="0"/>
            </a:endParaRPr>
          </a:p>
        </p:txBody>
      </p:sp>
      <p:sp>
        <p:nvSpPr>
          <p:cNvPr id="10" name="Rectangle 9"/>
          <p:cNvSpPr/>
          <p:nvPr/>
        </p:nvSpPr>
        <p:spPr>
          <a:xfrm>
            <a:off x="41910" y="7160511"/>
            <a:ext cx="9974642" cy="769441"/>
          </a:xfrm>
          <a:prstGeom prst="rect">
            <a:avLst/>
          </a:prstGeom>
        </p:spPr>
        <p:txBody>
          <a:bodyPr wrap="square">
            <a:spAutoFit/>
          </a:bodyPr>
          <a:lstStyle/>
          <a:p>
            <a:r>
              <a:rPr lang="en-US" sz="1400" dirty="0">
                <a:latin typeface="Times New Roman" panose="02020603050405020304" pitchFamily="18" charset="0"/>
                <a:cs typeface="Times New Roman" panose="02020603050405020304" pitchFamily="18" charset="0"/>
              </a:rPr>
              <a:t>He*, C., Z. Liu*, </a:t>
            </a:r>
            <a:r>
              <a:rPr lang="en-US" sz="1400" b="1" dirty="0">
                <a:latin typeface="Times New Roman" panose="02020603050405020304" pitchFamily="18" charset="0"/>
                <a:cs typeface="Times New Roman" panose="02020603050405020304" pitchFamily="18" charset="0"/>
              </a:rPr>
              <a:t>A. Hu</a:t>
            </a:r>
            <a:r>
              <a:rPr lang="en-US" sz="1400" dirty="0">
                <a:latin typeface="Times New Roman" panose="02020603050405020304" pitchFamily="18" charset="0"/>
                <a:cs typeface="Times New Roman" panose="02020603050405020304" pitchFamily="18" charset="0"/>
              </a:rPr>
              <a:t>, 2019, </a:t>
            </a:r>
            <a:r>
              <a:rPr lang="en-US" sz="1400" b="1" dirty="0">
                <a:latin typeface="Times New Roman" panose="02020603050405020304" pitchFamily="18" charset="0"/>
                <a:cs typeface="Times New Roman" panose="02020603050405020304" pitchFamily="18" charset="0"/>
                <a:hlinkClick r:id="rId3"/>
              </a:rPr>
              <a:t>Role of Ocean in the Transient Response of Atmospheric and Oceanic Heat Transports to Global Warming in the 21st Century</a:t>
            </a:r>
            <a:r>
              <a:rPr lang="en-US" sz="1400" dirty="0">
                <a:latin typeface="Times New Roman" panose="02020603050405020304" pitchFamily="18" charset="0"/>
                <a:cs typeface="Times New Roman" panose="02020603050405020304" pitchFamily="18" charset="0"/>
              </a:rPr>
              <a:t>, </a:t>
            </a:r>
            <a:r>
              <a:rPr lang="en-US" sz="1400" i="1" dirty="0">
                <a:latin typeface="Times New Roman" panose="02020603050405020304" pitchFamily="18" charset="0"/>
                <a:cs typeface="Times New Roman" panose="02020603050405020304" pitchFamily="18" charset="0"/>
              </a:rPr>
              <a:t>Nature Climate Change</a:t>
            </a:r>
            <a:r>
              <a:rPr lang="en-US" sz="1400" dirty="0">
                <a:latin typeface="Times New Roman" panose="02020603050405020304" pitchFamily="18" charset="0"/>
                <a:cs typeface="Times New Roman" panose="02020603050405020304" pitchFamily="18" charset="0"/>
              </a:rPr>
              <a:t>, doi:10.1038/s41558-018-0387-3. in press. *Corresponding authors.</a:t>
            </a:r>
          </a:p>
          <a:p>
            <a:endParaRPr lang="en-US" sz="1600" dirty="0"/>
          </a:p>
        </p:txBody>
      </p:sp>
      <p:sp>
        <p:nvSpPr>
          <p:cNvPr id="11" name="Rectangle 6"/>
          <p:cNvSpPr>
            <a:spLocks noChangeArrowheads="1"/>
          </p:cNvSpPr>
          <p:nvPr/>
        </p:nvSpPr>
        <p:spPr bwMode="auto">
          <a:xfrm>
            <a:off x="0" y="-61100"/>
            <a:ext cx="10066016" cy="964651"/>
          </a:xfrm>
          <a:prstGeom prst="rect">
            <a:avLst/>
          </a:prstGeom>
          <a:noFill/>
          <a:ln w="9525">
            <a:noFill/>
            <a:miter lim="800000"/>
            <a:headEnd/>
            <a:tailEnd/>
          </a:ln>
        </p:spPr>
        <p:txBody>
          <a:bodyPr wrap="square" lIns="101882" tIns="50941" rIns="101882" bIns="50941" anchor="ctr">
            <a:spAutoFit/>
          </a:bodyPr>
          <a:lstStyle/>
          <a:p>
            <a:pPr algn="ctr"/>
            <a:r>
              <a:rPr lang="en-US" sz="2800" b="1" dirty="0">
                <a:latin typeface="Times New Roman" panose="02020603050405020304" pitchFamily="18" charset="0"/>
                <a:cs typeface="Times New Roman" panose="02020603050405020304" pitchFamily="18" charset="0"/>
              </a:rPr>
              <a:t>Role of Ocean in the Transient Response of Atmospheric and Oceanic Heat Transports to Global Warming in the 21st Century</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5898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DOE-CA_Site_Review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Flow</Template>
  <TotalTime>21394</TotalTime>
  <Words>449</Words>
  <Application>Microsoft Office PowerPoint</Application>
  <PresentationFormat>Custom</PresentationFormat>
  <Paragraphs>12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SimSun</vt:lpstr>
      <vt:lpstr>Agency FB</vt:lpstr>
      <vt:lpstr>Arial</vt:lpstr>
      <vt:lpstr>Calibri</vt:lpstr>
      <vt:lpstr>Times New Roman</vt:lpstr>
      <vt:lpstr>DOE-CA_Site_Review_Template</vt:lpstr>
      <vt:lpstr>PowerPoint Presentation</vt:lpstr>
    </vt:vector>
  </TitlesOfParts>
  <Company>NCAR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Stephanie Shearer</dc:creator>
  <cp:lastModifiedBy>Stephanie Shearer</cp:lastModifiedBy>
  <cp:revision>281</cp:revision>
  <dcterms:created xsi:type="dcterms:W3CDTF">2012-05-10T21:40:48Z</dcterms:created>
  <dcterms:modified xsi:type="dcterms:W3CDTF">2019-03-27T17:06:22Z</dcterms:modified>
</cp:coreProperties>
</file>