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bell, Holly M" initials="CHM" lastIdx="4" clrIdx="0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2" name="Harrop, Bryce E" initials="HBE" lastIdx="2" clrIdx="1">
    <p:extLst>
      <p:ext uri="{19B8F6BF-5375-455C-9EA6-DF929625EA0E}">
        <p15:presenceInfo xmlns:p15="http://schemas.microsoft.com/office/powerpoint/2012/main" userId="S::Bryce.Harrop@pnnl.gov::67c6852c-ef3a-4714-810a-65873c1edd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D1958-9ECD-4203-8945-E9A13DF460F6}" v="1" dt="2019-12-16T20:41:36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enmay, Ryan L" userId="0090918f-4cb9-48e5-90c7-1f8d1e51ae49" providerId="ADAL" clId="{C25D1958-9ECD-4203-8945-E9A13DF460F6}"/>
    <pc:docChg chg="undo redo custSel modSld">
      <pc:chgData name="Risenmay, Ryan L" userId="0090918f-4cb9-48e5-90c7-1f8d1e51ae49" providerId="ADAL" clId="{C25D1958-9ECD-4203-8945-E9A13DF460F6}" dt="2019-12-16T20:41:36.731" v="37" actId="14100"/>
      <pc:docMkLst>
        <pc:docMk/>
      </pc:docMkLst>
      <pc:sldChg chg="modSp">
        <pc:chgData name="Risenmay, Ryan L" userId="0090918f-4cb9-48e5-90c7-1f8d1e51ae49" providerId="ADAL" clId="{C25D1958-9ECD-4203-8945-E9A13DF460F6}" dt="2019-12-16T20:41:36.731" v="37" actId="14100"/>
        <pc:sldMkLst>
          <pc:docMk/>
          <pc:sldMk cId="0" sldId="258"/>
        </pc:sldMkLst>
        <pc:spChg chg="mod">
          <ac:chgData name="Risenmay, Ryan L" userId="0090918f-4cb9-48e5-90c7-1f8d1e51ae49" providerId="ADAL" clId="{C25D1958-9ECD-4203-8945-E9A13DF460F6}" dt="2019-12-16T20:41:36.731" v="37" actId="14100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80643" y="1090596"/>
            <a:ext cx="4240122" cy="565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Asian Summer Monsoon (ASM) and its response to warming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Used the link between the flow of energy and moisture in the atmosphere—a relationship termed the normalized gross moist stability (NGMS)—to </a:t>
            </a:r>
            <a:r>
              <a:rPr lang="en-US" sz="1400" dirty="0">
                <a:solidFill>
                  <a:prstClr val="black"/>
                </a:solidFill>
              </a:rPr>
              <a:t>fingerprint the physical processes responsible for the increased rainfall with warming predicted by the 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Employed DOE’s Energy Exascale Earth System Model to demonstrate the value of the NGMS framework for understanding the model-predicted monsoon response to warming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new diagnostic approach confirmed established processes and uncovered the role of NGMS on monsoon rainfall sensitivity to warming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Active ocean </a:t>
            </a:r>
            <a:r>
              <a:rPr lang="en-US" altLang="en-US" sz="1400" dirty="0"/>
              <a:t>circulation was shown to be an important feature for robust circulation response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Atmospheric moisture loading is a key component to changes in NGMS with warming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A New Perspective on the Asian Summer Monsoon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40226" y="5479554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Harrop B.E., P.-L. Ma, P.J. Rasch, Y. Qian, G. Lin, C. </a:t>
            </a:r>
            <a:r>
              <a:rPr lang="en-US" sz="1000" dirty="0" err="1"/>
              <a:t>Hannay</a:t>
            </a:r>
            <a:r>
              <a:rPr lang="en-US" sz="1000" dirty="0"/>
              <a:t>. 2019. “Understanding Monsoonal Water Cycle Changes in a Warmer Climate in E3SMv1 Using a Normalized Gross Moist Stability Framework.” </a:t>
            </a:r>
            <a:r>
              <a:rPr lang="en-US" sz="1000" i="1" dirty="0"/>
              <a:t>Journal of Geophysical Research: Atmospheres,</a:t>
            </a:r>
            <a:r>
              <a:rPr lang="en-US" sz="1000" dirty="0"/>
              <a:t> DOI: 10.1029/2019JD031443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40226" y="4674711"/>
            <a:ext cx="42401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NGMS framework provides a fingerprint of the monsoon, which highlights the importance of NGMS itself for the increase in rainfall due to warming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4" t="22685"/>
          <a:stretch/>
        </p:blipFill>
        <p:spPr>
          <a:xfrm>
            <a:off x="7180857" y="1676400"/>
            <a:ext cx="1824167" cy="1884955"/>
          </a:xfrm>
          <a:prstGeom prst="rect">
            <a:avLst/>
          </a:prstGeom>
        </p:spPr>
      </p:pic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4349530" y="949919"/>
            <a:ext cx="3047999" cy="2765842"/>
            <a:chOff x="21961877" y="17888567"/>
            <a:chExt cx="6320731" cy="5735612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763"/>
            <a:stretch/>
          </p:blipFill>
          <p:spPr>
            <a:xfrm>
              <a:off x="21961877" y="18165971"/>
              <a:ext cx="5907199" cy="5458208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22370042" y="17888567"/>
              <a:ext cx="5912566" cy="6506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abrupt4xCO2 - piControl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98AB698-C1D9-4741-B348-20FD74EEE0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1881" b="19604"/>
          <a:stretch/>
        </p:blipFill>
        <p:spPr>
          <a:xfrm>
            <a:off x="4570926" y="3874273"/>
            <a:ext cx="4495800" cy="7940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f367a74-7294-440b-bcf2-615eafc1d48f"/>
  </ds:schemaRefs>
</ds:datastoreItem>
</file>

<file path=customXml/itemProps2.xml><?xml version="1.0" encoding="utf-8"?>
<ds:datastoreItem xmlns:ds="http://schemas.openxmlformats.org/officeDocument/2006/customXml" ds:itemID="{A1BC36DD-5960-47EF-A4DB-4B22ADF739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6473</TotalTime>
  <Words>243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9</cp:revision>
  <cp:lastPrinted>2011-05-11T17:30:12Z</cp:lastPrinted>
  <dcterms:created xsi:type="dcterms:W3CDTF">2017-11-02T21:19:41Z</dcterms:created>
  <dcterms:modified xsi:type="dcterms:W3CDTF">2019-12-16T20:41:45Z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