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322" r:id="rId2"/>
  </p:sldIdLst>
  <p:sldSz cx="10058400" cy="7772400"/>
  <p:notesSz cx="6985000" cy="9283700"/>
  <p:defaultTextStyle>
    <a:defPPr>
      <a:defRPr lang="en-US"/>
    </a:defPPr>
    <a:lvl1pPr marL="0" algn="l" defTabSz="509245" rtl="0" eaLnBrk="1" latinLnBrk="0" hangingPunct="1">
      <a:defRPr sz="2000" kern="1200">
        <a:solidFill>
          <a:schemeClr val="tx1"/>
        </a:solidFill>
        <a:latin typeface="+mn-lt"/>
        <a:ea typeface="+mn-ea"/>
        <a:cs typeface="+mn-cs"/>
      </a:defRPr>
    </a:lvl1pPr>
    <a:lvl2pPr marL="509245" algn="l" defTabSz="509245" rtl="0" eaLnBrk="1" latinLnBrk="0" hangingPunct="1">
      <a:defRPr sz="2000" kern="1200">
        <a:solidFill>
          <a:schemeClr val="tx1"/>
        </a:solidFill>
        <a:latin typeface="+mn-lt"/>
        <a:ea typeface="+mn-ea"/>
        <a:cs typeface="+mn-cs"/>
      </a:defRPr>
    </a:lvl2pPr>
    <a:lvl3pPr marL="1018493" algn="l" defTabSz="509245" rtl="0" eaLnBrk="1" latinLnBrk="0" hangingPunct="1">
      <a:defRPr sz="2000" kern="1200">
        <a:solidFill>
          <a:schemeClr val="tx1"/>
        </a:solidFill>
        <a:latin typeface="+mn-lt"/>
        <a:ea typeface="+mn-ea"/>
        <a:cs typeface="+mn-cs"/>
      </a:defRPr>
    </a:lvl3pPr>
    <a:lvl4pPr marL="1527738" algn="l" defTabSz="509245" rtl="0" eaLnBrk="1" latinLnBrk="0" hangingPunct="1">
      <a:defRPr sz="2000" kern="1200">
        <a:solidFill>
          <a:schemeClr val="tx1"/>
        </a:solidFill>
        <a:latin typeface="+mn-lt"/>
        <a:ea typeface="+mn-ea"/>
        <a:cs typeface="+mn-cs"/>
      </a:defRPr>
    </a:lvl4pPr>
    <a:lvl5pPr marL="2036984" algn="l" defTabSz="509245" rtl="0" eaLnBrk="1" latinLnBrk="0" hangingPunct="1">
      <a:defRPr sz="2000" kern="1200">
        <a:solidFill>
          <a:schemeClr val="tx1"/>
        </a:solidFill>
        <a:latin typeface="+mn-lt"/>
        <a:ea typeface="+mn-ea"/>
        <a:cs typeface="+mn-cs"/>
      </a:defRPr>
    </a:lvl5pPr>
    <a:lvl6pPr marL="2546231" algn="l" defTabSz="509245" rtl="0" eaLnBrk="1" latinLnBrk="0" hangingPunct="1">
      <a:defRPr sz="2000" kern="1200">
        <a:solidFill>
          <a:schemeClr val="tx1"/>
        </a:solidFill>
        <a:latin typeface="+mn-lt"/>
        <a:ea typeface="+mn-ea"/>
        <a:cs typeface="+mn-cs"/>
      </a:defRPr>
    </a:lvl6pPr>
    <a:lvl7pPr marL="3055476" algn="l" defTabSz="509245" rtl="0" eaLnBrk="1" latinLnBrk="0" hangingPunct="1">
      <a:defRPr sz="2000" kern="1200">
        <a:solidFill>
          <a:schemeClr val="tx1"/>
        </a:solidFill>
        <a:latin typeface="+mn-lt"/>
        <a:ea typeface="+mn-ea"/>
        <a:cs typeface="+mn-cs"/>
      </a:defRPr>
    </a:lvl7pPr>
    <a:lvl8pPr marL="3564722" algn="l" defTabSz="509245" rtl="0" eaLnBrk="1" latinLnBrk="0" hangingPunct="1">
      <a:defRPr sz="2000" kern="1200">
        <a:solidFill>
          <a:schemeClr val="tx1"/>
        </a:solidFill>
        <a:latin typeface="+mn-lt"/>
        <a:ea typeface="+mn-ea"/>
        <a:cs typeface="+mn-cs"/>
      </a:defRPr>
    </a:lvl8pPr>
    <a:lvl9pPr marL="4073969" algn="l" defTabSz="509245"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9966"/>
    <a:srgbClr val="000000"/>
    <a:srgbClr val="FFFFFF"/>
    <a:srgbClr val="00FFFF"/>
    <a:srgbClr val="68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94660" autoAdjust="0"/>
  </p:normalViewPr>
  <p:slideViewPr>
    <p:cSldViewPr snapToGrid="0" snapToObjects="1" showGuides="1">
      <p:cViewPr varScale="1">
        <p:scale>
          <a:sx n="84" d="100"/>
          <a:sy n="84" d="100"/>
        </p:scale>
        <p:origin x="1186" y="82"/>
      </p:cViewPr>
      <p:guideLst>
        <p:guide orient="horz" pos="2448"/>
        <p:guide pos="316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4" d="100"/>
          <a:sy n="74" d="100"/>
        </p:scale>
        <p:origin x="-2928" y="-77"/>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E547743F-9F2F-F946-B4B9-95F2F60FB6A2}" type="datetime1">
              <a:rPr lang="en-US" smtClean="0"/>
              <a:pPr/>
              <a:t>9/8/2017</a:t>
            </a:fld>
            <a:endParaRPr lang="en-US" dirty="0"/>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956FB101-B1F6-3440-94F2-864600494A99}" type="slidenum">
              <a:rPr lang="en-US" smtClean="0"/>
              <a:pPr/>
              <a:t>‹#›</a:t>
            </a:fld>
            <a:endParaRPr lang="en-US" dirty="0"/>
          </a:p>
        </p:txBody>
      </p:sp>
    </p:spTree>
    <p:extLst>
      <p:ext uri="{BB962C8B-B14F-4D97-AF65-F5344CB8AC3E}">
        <p14:creationId xmlns:p14="http://schemas.microsoft.com/office/powerpoint/2010/main" val="28560123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44645EDD-FE25-044D-B57A-0CCE6925436F}" type="datetime1">
              <a:rPr lang="en-US" smtClean="0"/>
              <a:pPr/>
              <a:t>9/8/2017</a:t>
            </a:fld>
            <a:endParaRPr lang="en-US" dirty="0"/>
          </a:p>
        </p:txBody>
      </p:sp>
      <p:sp>
        <p:nvSpPr>
          <p:cNvPr id="4" name="Slide Image Placeholder 3"/>
          <p:cNvSpPr>
            <a:spLocks noGrp="1" noRot="1" noChangeAspect="1"/>
          </p:cNvSpPr>
          <p:nvPr>
            <p:ph type="sldImg" idx="2"/>
          </p:nvPr>
        </p:nvSpPr>
        <p:spPr>
          <a:xfrm>
            <a:off x="1239838" y="696913"/>
            <a:ext cx="4505325" cy="3481387"/>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4398D3C4-4A05-554B-9132-75328EA93314}" type="slidenum">
              <a:rPr lang="en-US" smtClean="0"/>
              <a:pPr/>
              <a:t>‹#›</a:t>
            </a:fld>
            <a:endParaRPr lang="en-US" dirty="0"/>
          </a:p>
        </p:txBody>
      </p:sp>
    </p:spTree>
    <p:extLst>
      <p:ext uri="{BB962C8B-B14F-4D97-AF65-F5344CB8AC3E}">
        <p14:creationId xmlns:p14="http://schemas.microsoft.com/office/powerpoint/2010/main" val="1734390485"/>
      </p:ext>
    </p:extLst>
  </p:cSld>
  <p:clrMap bg1="lt1" tx1="dk1" bg2="lt2" tx2="dk2" accent1="accent1" accent2="accent2" accent3="accent3" accent4="accent4" accent5="accent5" accent6="accent6" hlink="hlink" folHlink="folHlink"/>
  <p:hf sldNum="0" hdr="0" ftr="0" dt="0"/>
  <p:notesStyle>
    <a:lvl1pPr marL="0" algn="l" defTabSz="509245" rtl="0" eaLnBrk="1" latinLnBrk="0" hangingPunct="1">
      <a:defRPr sz="1300" kern="1200">
        <a:solidFill>
          <a:schemeClr val="tx1"/>
        </a:solidFill>
        <a:latin typeface="+mn-lt"/>
        <a:ea typeface="+mn-ea"/>
        <a:cs typeface="+mn-cs"/>
      </a:defRPr>
    </a:lvl1pPr>
    <a:lvl2pPr marL="509245" algn="l" defTabSz="509245" rtl="0" eaLnBrk="1" latinLnBrk="0" hangingPunct="1">
      <a:defRPr sz="1300" kern="1200">
        <a:solidFill>
          <a:schemeClr val="tx1"/>
        </a:solidFill>
        <a:latin typeface="+mn-lt"/>
        <a:ea typeface="+mn-ea"/>
        <a:cs typeface="+mn-cs"/>
      </a:defRPr>
    </a:lvl2pPr>
    <a:lvl3pPr marL="1018493" algn="l" defTabSz="509245" rtl="0" eaLnBrk="1" latinLnBrk="0" hangingPunct="1">
      <a:defRPr sz="1300" kern="1200">
        <a:solidFill>
          <a:schemeClr val="tx1"/>
        </a:solidFill>
        <a:latin typeface="+mn-lt"/>
        <a:ea typeface="+mn-ea"/>
        <a:cs typeface="+mn-cs"/>
      </a:defRPr>
    </a:lvl3pPr>
    <a:lvl4pPr marL="1527738" algn="l" defTabSz="509245" rtl="0" eaLnBrk="1" latinLnBrk="0" hangingPunct="1">
      <a:defRPr sz="1300" kern="1200">
        <a:solidFill>
          <a:schemeClr val="tx1"/>
        </a:solidFill>
        <a:latin typeface="+mn-lt"/>
        <a:ea typeface="+mn-ea"/>
        <a:cs typeface="+mn-cs"/>
      </a:defRPr>
    </a:lvl4pPr>
    <a:lvl5pPr marL="2036984" algn="l" defTabSz="509245" rtl="0" eaLnBrk="1" latinLnBrk="0" hangingPunct="1">
      <a:defRPr sz="1300" kern="1200">
        <a:solidFill>
          <a:schemeClr val="tx1"/>
        </a:solidFill>
        <a:latin typeface="+mn-lt"/>
        <a:ea typeface="+mn-ea"/>
        <a:cs typeface="+mn-cs"/>
      </a:defRPr>
    </a:lvl5pPr>
    <a:lvl6pPr marL="2546231" algn="l" defTabSz="509245" rtl="0" eaLnBrk="1" latinLnBrk="0" hangingPunct="1">
      <a:defRPr sz="1300" kern="1200">
        <a:solidFill>
          <a:schemeClr val="tx1"/>
        </a:solidFill>
        <a:latin typeface="+mn-lt"/>
        <a:ea typeface="+mn-ea"/>
        <a:cs typeface="+mn-cs"/>
      </a:defRPr>
    </a:lvl6pPr>
    <a:lvl7pPr marL="3055476" algn="l" defTabSz="509245" rtl="0" eaLnBrk="1" latinLnBrk="0" hangingPunct="1">
      <a:defRPr sz="1300" kern="1200">
        <a:solidFill>
          <a:schemeClr val="tx1"/>
        </a:solidFill>
        <a:latin typeface="+mn-lt"/>
        <a:ea typeface="+mn-ea"/>
        <a:cs typeface="+mn-cs"/>
      </a:defRPr>
    </a:lvl7pPr>
    <a:lvl8pPr marL="3564722" algn="l" defTabSz="509245" rtl="0" eaLnBrk="1" latinLnBrk="0" hangingPunct="1">
      <a:defRPr sz="1300" kern="1200">
        <a:solidFill>
          <a:schemeClr val="tx1"/>
        </a:solidFill>
        <a:latin typeface="+mn-lt"/>
        <a:ea typeface="+mn-ea"/>
        <a:cs typeface="+mn-cs"/>
      </a:defRPr>
    </a:lvl8pPr>
    <a:lvl9pPr marL="4073969" algn="l" defTabSz="509245"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1813563"/>
            <a:ext cx="9052560" cy="5129425"/>
          </a:xfrm>
          <a:prstGeom prst="rect">
            <a:avLst/>
          </a:prstGeom>
        </p:spPr>
        <p:txBody>
          <a:bodyPr vert="eaVert" lIns="101849" tIns="50925" rIns="101849" bIns="509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a:prstGeom prst="rect">
            <a:avLst/>
          </a:prstGeom>
        </p:spPr>
        <p:txBody>
          <a:bodyPr vert="eaVert" lIns="101849" tIns="50925" rIns="101849" bIns="50925"/>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311257"/>
            <a:ext cx="6621780" cy="6631728"/>
          </a:xfrm>
          <a:prstGeom prst="rect">
            <a:avLst/>
          </a:prstGeom>
        </p:spPr>
        <p:txBody>
          <a:bodyPr vert="eaVert" lIns="101849" tIns="50925" rIns="101849" bIns="509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8"/>
            <a:ext cx="8549640" cy="1543685"/>
          </a:xfrm>
          <a:prstGeom prst="rect">
            <a:avLst/>
          </a:prstGeom>
        </p:spPr>
        <p:txBody>
          <a:bodyPr lIns="101849" tIns="50925" rIns="101849" bIns="50925"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a:prstGeom prst="rect">
            <a:avLst/>
          </a:prstGeom>
        </p:spPr>
        <p:txBody>
          <a:bodyPr lIns="101849" tIns="50925" rIns="101849" bIns="50925" anchor="b"/>
          <a:lstStyle>
            <a:lvl1pPr marL="0" indent="0">
              <a:buNone/>
              <a:defRPr sz="2200">
                <a:solidFill>
                  <a:schemeClr val="tx1">
                    <a:tint val="75000"/>
                  </a:schemeClr>
                </a:solidFill>
              </a:defRPr>
            </a:lvl1pPr>
            <a:lvl2pPr marL="509245" indent="0">
              <a:buNone/>
              <a:defRPr sz="2000">
                <a:solidFill>
                  <a:schemeClr val="tx1">
                    <a:tint val="75000"/>
                  </a:schemeClr>
                </a:solidFill>
              </a:defRPr>
            </a:lvl2pPr>
            <a:lvl3pPr marL="1018493" indent="0">
              <a:buNone/>
              <a:defRPr sz="1800">
                <a:solidFill>
                  <a:schemeClr val="tx1">
                    <a:tint val="75000"/>
                  </a:schemeClr>
                </a:solidFill>
              </a:defRPr>
            </a:lvl3pPr>
            <a:lvl4pPr marL="1527738" indent="0">
              <a:buNone/>
              <a:defRPr sz="1600">
                <a:solidFill>
                  <a:schemeClr val="tx1">
                    <a:tint val="75000"/>
                  </a:schemeClr>
                </a:solidFill>
              </a:defRPr>
            </a:lvl4pPr>
            <a:lvl5pPr marL="2036984" indent="0">
              <a:buNone/>
              <a:defRPr sz="1600">
                <a:solidFill>
                  <a:schemeClr val="tx1">
                    <a:tint val="75000"/>
                  </a:schemeClr>
                </a:solidFill>
              </a:defRPr>
            </a:lvl5pPr>
            <a:lvl6pPr marL="2546231" indent="0">
              <a:buNone/>
              <a:defRPr sz="1600">
                <a:solidFill>
                  <a:schemeClr val="tx1">
                    <a:tint val="75000"/>
                  </a:schemeClr>
                </a:solidFill>
              </a:defRPr>
            </a:lvl6pPr>
            <a:lvl7pPr marL="3055476" indent="0">
              <a:buNone/>
              <a:defRPr sz="1600">
                <a:solidFill>
                  <a:schemeClr val="tx1">
                    <a:tint val="75000"/>
                  </a:schemeClr>
                </a:solidFill>
              </a:defRPr>
            </a:lvl7pPr>
            <a:lvl8pPr marL="3564722" indent="0">
              <a:buNone/>
              <a:defRPr sz="1600">
                <a:solidFill>
                  <a:schemeClr val="tx1">
                    <a:tint val="75000"/>
                  </a:schemeClr>
                </a:solidFill>
              </a:defRPr>
            </a:lvl8pPr>
            <a:lvl9pPr marL="407396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Content Placeholder 2"/>
          <p:cNvSpPr>
            <a:spLocks noGrp="1"/>
          </p:cNvSpPr>
          <p:nvPr>
            <p:ph sz="half" idx="1"/>
          </p:nvPr>
        </p:nvSpPr>
        <p:spPr>
          <a:xfrm>
            <a:off x="502920" y="1813563"/>
            <a:ext cx="4442460" cy="5129425"/>
          </a:xfrm>
          <a:prstGeom prst="rect">
            <a:avLst/>
          </a:prstGeom>
        </p:spPr>
        <p:txBody>
          <a:bodyPr lIns="101849" tIns="50925" rIns="101849" bIns="50925"/>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3"/>
            <a:ext cx="4442460" cy="5129425"/>
          </a:xfrm>
          <a:prstGeom prst="rect">
            <a:avLst/>
          </a:prstGeom>
        </p:spPr>
        <p:txBody>
          <a:bodyPr lIns="101849" tIns="50925" rIns="101849" bIns="50925"/>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2" y="1739795"/>
            <a:ext cx="4444207" cy="725064"/>
          </a:xfrm>
          <a:prstGeom prst="rect">
            <a:avLst/>
          </a:prstGeom>
        </p:spPr>
        <p:txBody>
          <a:bodyPr lIns="101849" tIns="50925" rIns="101849" bIns="50925" anchor="b"/>
          <a:lstStyle>
            <a:lvl1pPr marL="0" indent="0">
              <a:buNone/>
              <a:defRPr sz="2700" b="1"/>
            </a:lvl1pPr>
            <a:lvl2pPr marL="509245" indent="0">
              <a:buNone/>
              <a:defRPr sz="2200" b="1"/>
            </a:lvl2pPr>
            <a:lvl3pPr marL="1018493" indent="0">
              <a:buNone/>
              <a:defRPr sz="2000" b="1"/>
            </a:lvl3pPr>
            <a:lvl4pPr marL="1527738" indent="0">
              <a:buNone/>
              <a:defRPr sz="1800" b="1"/>
            </a:lvl4pPr>
            <a:lvl5pPr marL="2036984" indent="0">
              <a:buNone/>
              <a:defRPr sz="1800" b="1"/>
            </a:lvl5pPr>
            <a:lvl6pPr marL="2546231" indent="0">
              <a:buNone/>
              <a:defRPr sz="1800" b="1"/>
            </a:lvl6pPr>
            <a:lvl7pPr marL="3055476" indent="0">
              <a:buNone/>
              <a:defRPr sz="1800" b="1"/>
            </a:lvl7pPr>
            <a:lvl8pPr marL="3564722" indent="0">
              <a:buNone/>
              <a:defRPr sz="1800" b="1"/>
            </a:lvl8pPr>
            <a:lvl9pPr marL="4073969"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2" y="2464859"/>
            <a:ext cx="4444207" cy="4478126"/>
          </a:xfrm>
          <a:prstGeom prst="rect">
            <a:avLst/>
          </a:prstGeom>
        </p:spPr>
        <p:txBody>
          <a:bodyPr lIns="101849" tIns="50925" rIns="101849" bIns="50925"/>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a:prstGeom prst="rect">
            <a:avLst/>
          </a:prstGeom>
        </p:spPr>
        <p:txBody>
          <a:bodyPr lIns="101849" tIns="50925" rIns="101849" bIns="50925" anchor="b"/>
          <a:lstStyle>
            <a:lvl1pPr marL="0" indent="0">
              <a:buNone/>
              <a:defRPr sz="2700" b="1"/>
            </a:lvl1pPr>
            <a:lvl2pPr marL="509245" indent="0">
              <a:buNone/>
              <a:defRPr sz="2200" b="1"/>
            </a:lvl2pPr>
            <a:lvl3pPr marL="1018493" indent="0">
              <a:buNone/>
              <a:defRPr sz="2000" b="1"/>
            </a:lvl3pPr>
            <a:lvl4pPr marL="1527738" indent="0">
              <a:buNone/>
              <a:defRPr sz="1800" b="1"/>
            </a:lvl4pPr>
            <a:lvl5pPr marL="2036984" indent="0">
              <a:buNone/>
              <a:defRPr sz="1800" b="1"/>
            </a:lvl5pPr>
            <a:lvl6pPr marL="2546231" indent="0">
              <a:buNone/>
              <a:defRPr sz="1800" b="1"/>
            </a:lvl6pPr>
            <a:lvl7pPr marL="3055476" indent="0">
              <a:buNone/>
              <a:defRPr sz="1800" b="1"/>
            </a:lvl7pPr>
            <a:lvl8pPr marL="3564722" indent="0">
              <a:buNone/>
              <a:defRPr sz="1800" b="1"/>
            </a:lvl8pPr>
            <a:lvl9pPr marL="4073969"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a:prstGeom prst="rect">
            <a:avLst/>
          </a:prstGeom>
        </p:spPr>
        <p:txBody>
          <a:bodyPr lIns="101849" tIns="50925" rIns="101849" bIns="50925"/>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8" name="Footer Placeholder 7"/>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9" name="Slide Number Placeholder 8"/>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Date Placeholder 2"/>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4" name="Footer Placeholder 3"/>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5" name="Slide Number Placeholder 4"/>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3" name="Footer Placeholder 2"/>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4" name="Slide Number Placeholder 3"/>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a:prstGeom prst="rect">
            <a:avLst/>
          </a:prstGeom>
        </p:spPr>
        <p:txBody>
          <a:bodyPr lIns="101849" tIns="50925" rIns="101849" bIns="50925"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a:prstGeom prst="rect">
            <a:avLst/>
          </a:prstGeom>
        </p:spPr>
        <p:txBody>
          <a:bodyPr lIns="101849" tIns="50925" rIns="101849" bIns="50925"/>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626447"/>
            <a:ext cx="3309144" cy="5316538"/>
          </a:xfrm>
          <a:prstGeom prst="rect">
            <a:avLst/>
          </a:prstGeom>
        </p:spPr>
        <p:txBody>
          <a:bodyPr lIns="101849" tIns="50925" rIns="101849" bIns="50925"/>
          <a:lstStyle>
            <a:lvl1pPr marL="0" indent="0">
              <a:buNone/>
              <a:defRPr sz="1600"/>
            </a:lvl1pPr>
            <a:lvl2pPr marL="509245" indent="0">
              <a:buNone/>
              <a:defRPr sz="1300"/>
            </a:lvl2pPr>
            <a:lvl3pPr marL="1018493" indent="0">
              <a:buNone/>
              <a:defRPr sz="1100"/>
            </a:lvl3pPr>
            <a:lvl4pPr marL="1527738" indent="0">
              <a:buNone/>
              <a:defRPr sz="1000"/>
            </a:lvl4pPr>
            <a:lvl5pPr marL="2036984" indent="0">
              <a:buNone/>
              <a:defRPr sz="1000"/>
            </a:lvl5pPr>
            <a:lvl6pPr marL="2546231" indent="0">
              <a:buNone/>
              <a:defRPr sz="1000"/>
            </a:lvl6pPr>
            <a:lvl7pPr marL="3055476" indent="0">
              <a:buNone/>
              <a:defRPr sz="1000"/>
            </a:lvl7pPr>
            <a:lvl8pPr marL="3564722" indent="0">
              <a:buNone/>
              <a:defRPr sz="1000"/>
            </a:lvl8pPr>
            <a:lvl9pPr marL="4073969"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2"/>
            <a:ext cx="6035040" cy="642303"/>
          </a:xfrm>
          <a:prstGeom prst="rect">
            <a:avLst/>
          </a:prstGeom>
        </p:spPr>
        <p:txBody>
          <a:bodyPr lIns="101849" tIns="50925" rIns="101849" bIns="50925"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a:prstGeom prst="rect">
            <a:avLst/>
          </a:prstGeom>
        </p:spPr>
        <p:txBody>
          <a:bodyPr lIns="101849" tIns="50925" rIns="101849" bIns="50925"/>
          <a:lstStyle>
            <a:lvl1pPr marL="0" indent="0">
              <a:buNone/>
              <a:defRPr sz="3600"/>
            </a:lvl1pPr>
            <a:lvl2pPr marL="509245" indent="0">
              <a:buNone/>
              <a:defRPr sz="3100"/>
            </a:lvl2pPr>
            <a:lvl3pPr marL="1018493" indent="0">
              <a:buNone/>
              <a:defRPr sz="2700"/>
            </a:lvl3pPr>
            <a:lvl4pPr marL="1527738" indent="0">
              <a:buNone/>
              <a:defRPr sz="2200"/>
            </a:lvl4pPr>
            <a:lvl5pPr marL="2036984" indent="0">
              <a:buNone/>
              <a:defRPr sz="2200"/>
            </a:lvl5pPr>
            <a:lvl6pPr marL="2546231" indent="0">
              <a:buNone/>
              <a:defRPr sz="2200"/>
            </a:lvl6pPr>
            <a:lvl7pPr marL="3055476" indent="0">
              <a:buNone/>
              <a:defRPr sz="2200"/>
            </a:lvl7pPr>
            <a:lvl8pPr marL="3564722" indent="0">
              <a:buNone/>
              <a:defRPr sz="2200"/>
            </a:lvl8pPr>
            <a:lvl9pPr marL="4073969" indent="0">
              <a:buNone/>
              <a:defRPr sz="22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71517" y="6082985"/>
            <a:ext cx="6035040" cy="912177"/>
          </a:xfrm>
          <a:prstGeom prst="rect">
            <a:avLst/>
          </a:prstGeom>
        </p:spPr>
        <p:txBody>
          <a:bodyPr lIns="101849" tIns="50925" rIns="101849" bIns="50925"/>
          <a:lstStyle>
            <a:lvl1pPr marL="0" indent="0">
              <a:buNone/>
              <a:defRPr sz="1600"/>
            </a:lvl1pPr>
            <a:lvl2pPr marL="509245" indent="0">
              <a:buNone/>
              <a:defRPr sz="1300"/>
            </a:lvl2pPr>
            <a:lvl3pPr marL="1018493" indent="0">
              <a:buNone/>
              <a:defRPr sz="1100"/>
            </a:lvl3pPr>
            <a:lvl4pPr marL="1527738" indent="0">
              <a:buNone/>
              <a:defRPr sz="1000"/>
            </a:lvl4pPr>
            <a:lvl5pPr marL="2036984" indent="0">
              <a:buNone/>
              <a:defRPr sz="1000"/>
            </a:lvl5pPr>
            <a:lvl6pPr marL="2546231" indent="0">
              <a:buNone/>
              <a:defRPr sz="1000"/>
            </a:lvl6pPr>
            <a:lvl7pPr marL="3055476" indent="0">
              <a:buNone/>
              <a:defRPr sz="1000"/>
            </a:lvl7pPr>
            <a:lvl8pPr marL="3564722" indent="0">
              <a:buNone/>
              <a:defRPr sz="1000"/>
            </a:lvl8pPr>
            <a:lvl9pPr marL="4073969"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509245" rtl="0" eaLnBrk="1" latinLnBrk="0" hangingPunct="1">
        <a:spcBef>
          <a:spcPct val="0"/>
        </a:spcBef>
        <a:buNone/>
        <a:defRPr sz="4900" kern="1200">
          <a:solidFill>
            <a:schemeClr val="tx1"/>
          </a:solidFill>
          <a:latin typeface="+mj-lt"/>
          <a:ea typeface="+mj-ea"/>
          <a:cs typeface="+mj-cs"/>
        </a:defRPr>
      </a:lvl1pPr>
    </p:titleStyle>
    <p:bodyStyle>
      <a:lvl1pPr marL="381935" indent="-381935" algn="l" defTabSz="509245" rtl="0" eaLnBrk="1" latinLnBrk="0" hangingPunct="1">
        <a:spcBef>
          <a:spcPct val="20000"/>
        </a:spcBef>
        <a:buFont typeface="Arial"/>
        <a:buChar char="•"/>
        <a:defRPr sz="3600" kern="1200">
          <a:solidFill>
            <a:schemeClr val="tx1"/>
          </a:solidFill>
          <a:latin typeface="+mn-lt"/>
          <a:ea typeface="+mn-ea"/>
          <a:cs typeface="+mn-cs"/>
        </a:defRPr>
      </a:lvl1pPr>
      <a:lvl2pPr marL="827525" indent="-318279" algn="l" defTabSz="509245" rtl="0" eaLnBrk="1" latinLnBrk="0" hangingPunct="1">
        <a:spcBef>
          <a:spcPct val="20000"/>
        </a:spcBef>
        <a:buFont typeface="Arial"/>
        <a:buChar char="–"/>
        <a:defRPr sz="3100" kern="1200">
          <a:solidFill>
            <a:schemeClr val="tx1"/>
          </a:solidFill>
          <a:latin typeface="+mn-lt"/>
          <a:ea typeface="+mn-ea"/>
          <a:cs typeface="+mn-cs"/>
        </a:defRPr>
      </a:lvl2pPr>
      <a:lvl3pPr marL="1273114" indent="-254624" algn="l" defTabSz="509245" rtl="0" eaLnBrk="1" latinLnBrk="0" hangingPunct="1">
        <a:spcBef>
          <a:spcPct val="20000"/>
        </a:spcBef>
        <a:buFont typeface="Arial"/>
        <a:buChar char="•"/>
        <a:defRPr sz="2700" kern="1200">
          <a:solidFill>
            <a:schemeClr val="tx1"/>
          </a:solidFill>
          <a:latin typeface="+mn-lt"/>
          <a:ea typeface="+mn-ea"/>
          <a:cs typeface="+mn-cs"/>
        </a:defRPr>
      </a:lvl3pPr>
      <a:lvl4pPr marL="1782362" indent="-254624" algn="l" defTabSz="509245" rtl="0" eaLnBrk="1" latinLnBrk="0" hangingPunct="1">
        <a:spcBef>
          <a:spcPct val="20000"/>
        </a:spcBef>
        <a:buFont typeface="Arial"/>
        <a:buChar char="–"/>
        <a:defRPr sz="2200" kern="1200">
          <a:solidFill>
            <a:schemeClr val="tx1"/>
          </a:solidFill>
          <a:latin typeface="+mn-lt"/>
          <a:ea typeface="+mn-ea"/>
          <a:cs typeface="+mn-cs"/>
        </a:defRPr>
      </a:lvl4pPr>
      <a:lvl5pPr marL="2291607" indent="-254624" algn="l" defTabSz="509245" rtl="0" eaLnBrk="1" latinLnBrk="0" hangingPunct="1">
        <a:spcBef>
          <a:spcPct val="20000"/>
        </a:spcBef>
        <a:buFont typeface="Arial"/>
        <a:buChar char="»"/>
        <a:defRPr sz="2200" kern="1200">
          <a:solidFill>
            <a:schemeClr val="tx1"/>
          </a:solidFill>
          <a:latin typeface="+mn-lt"/>
          <a:ea typeface="+mn-ea"/>
          <a:cs typeface="+mn-cs"/>
        </a:defRPr>
      </a:lvl5pPr>
      <a:lvl6pPr marL="2800853" indent="-254624" algn="l" defTabSz="509245" rtl="0" eaLnBrk="1" latinLnBrk="0" hangingPunct="1">
        <a:spcBef>
          <a:spcPct val="20000"/>
        </a:spcBef>
        <a:buFont typeface="Arial"/>
        <a:buChar char="•"/>
        <a:defRPr sz="2200" kern="1200">
          <a:solidFill>
            <a:schemeClr val="tx1"/>
          </a:solidFill>
          <a:latin typeface="+mn-lt"/>
          <a:ea typeface="+mn-ea"/>
          <a:cs typeface="+mn-cs"/>
        </a:defRPr>
      </a:lvl6pPr>
      <a:lvl7pPr marL="3310100" indent="-254624" algn="l" defTabSz="509245" rtl="0" eaLnBrk="1" latinLnBrk="0" hangingPunct="1">
        <a:spcBef>
          <a:spcPct val="20000"/>
        </a:spcBef>
        <a:buFont typeface="Arial"/>
        <a:buChar char="•"/>
        <a:defRPr sz="2200" kern="1200">
          <a:solidFill>
            <a:schemeClr val="tx1"/>
          </a:solidFill>
          <a:latin typeface="+mn-lt"/>
          <a:ea typeface="+mn-ea"/>
          <a:cs typeface="+mn-cs"/>
        </a:defRPr>
      </a:lvl7pPr>
      <a:lvl8pPr marL="3819345" indent="-254624" algn="l" defTabSz="509245" rtl="0" eaLnBrk="1" latinLnBrk="0" hangingPunct="1">
        <a:spcBef>
          <a:spcPct val="20000"/>
        </a:spcBef>
        <a:buFont typeface="Arial"/>
        <a:buChar char="•"/>
        <a:defRPr sz="2200" kern="1200">
          <a:solidFill>
            <a:schemeClr val="tx1"/>
          </a:solidFill>
          <a:latin typeface="+mn-lt"/>
          <a:ea typeface="+mn-ea"/>
          <a:cs typeface="+mn-cs"/>
        </a:defRPr>
      </a:lvl8pPr>
      <a:lvl9pPr marL="4328591" indent="-254624" algn="l" defTabSz="509245"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245" rtl="0" eaLnBrk="1" latinLnBrk="0" hangingPunct="1">
        <a:defRPr sz="2000" kern="1200">
          <a:solidFill>
            <a:schemeClr val="tx1"/>
          </a:solidFill>
          <a:latin typeface="+mn-lt"/>
          <a:ea typeface="+mn-ea"/>
          <a:cs typeface="+mn-cs"/>
        </a:defRPr>
      </a:lvl1pPr>
      <a:lvl2pPr marL="509245" algn="l" defTabSz="509245" rtl="0" eaLnBrk="1" latinLnBrk="0" hangingPunct="1">
        <a:defRPr sz="2000" kern="1200">
          <a:solidFill>
            <a:schemeClr val="tx1"/>
          </a:solidFill>
          <a:latin typeface="+mn-lt"/>
          <a:ea typeface="+mn-ea"/>
          <a:cs typeface="+mn-cs"/>
        </a:defRPr>
      </a:lvl2pPr>
      <a:lvl3pPr marL="1018493" algn="l" defTabSz="509245" rtl="0" eaLnBrk="1" latinLnBrk="0" hangingPunct="1">
        <a:defRPr sz="2000" kern="1200">
          <a:solidFill>
            <a:schemeClr val="tx1"/>
          </a:solidFill>
          <a:latin typeface="+mn-lt"/>
          <a:ea typeface="+mn-ea"/>
          <a:cs typeface="+mn-cs"/>
        </a:defRPr>
      </a:lvl3pPr>
      <a:lvl4pPr marL="1527738" algn="l" defTabSz="509245" rtl="0" eaLnBrk="1" latinLnBrk="0" hangingPunct="1">
        <a:defRPr sz="2000" kern="1200">
          <a:solidFill>
            <a:schemeClr val="tx1"/>
          </a:solidFill>
          <a:latin typeface="+mn-lt"/>
          <a:ea typeface="+mn-ea"/>
          <a:cs typeface="+mn-cs"/>
        </a:defRPr>
      </a:lvl4pPr>
      <a:lvl5pPr marL="2036984" algn="l" defTabSz="509245" rtl="0" eaLnBrk="1" latinLnBrk="0" hangingPunct="1">
        <a:defRPr sz="2000" kern="1200">
          <a:solidFill>
            <a:schemeClr val="tx1"/>
          </a:solidFill>
          <a:latin typeface="+mn-lt"/>
          <a:ea typeface="+mn-ea"/>
          <a:cs typeface="+mn-cs"/>
        </a:defRPr>
      </a:lvl5pPr>
      <a:lvl6pPr marL="2546231" algn="l" defTabSz="509245" rtl="0" eaLnBrk="1" latinLnBrk="0" hangingPunct="1">
        <a:defRPr sz="2000" kern="1200">
          <a:solidFill>
            <a:schemeClr val="tx1"/>
          </a:solidFill>
          <a:latin typeface="+mn-lt"/>
          <a:ea typeface="+mn-ea"/>
          <a:cs typeface="+mn-cs"/>
        </a:defRPr>
      </a:lvl6pPr>
      <a:lvl7pPr marL="3055476" algn="l" defTabSz="509245" rtl="0" eaLnBrk="1" latinLnBrk="0" hangingPunct="1">
        <a:defRPr sz="2000" kern="1200">
          <a:solidFill>
            <a:schemeClr val="tx1"/>
          </a:solidFill>
          <a:latin typeface="+mn-lt"/>
          <a:ea typeface="+mn-ea"/>
          <a:cs typeface="+mn-cs"/>
        </a:defRPr>
      </a:lvl7pPr>
      <a:lvl8pPr marL="3564722" algn="l" defTabSz="509245" rtl="0" eaLnBrk="1" latinLnBrk="0" hangingPunct="1">
        <a:defRPr sz="2000" kern="1200">
          <a:solidFill>
            <a:schemeClr val="tx1"/>
          </a:solidFill>
          <a:latin typeface="+mn-lt"/>
          <a:ea typeface="+mn-ea"/>
          <a:cs typeface="+mn-cs"/>
        </a:defRPr>
      </a:lvl8pPr>
      <a:lvl9pPr marL="4073969" algn="l" defTabSz="50924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gure1.pdf"/>
          <p:cNvPicPr/>
          <p:nvPr/>
        </p:nvPicPr>
        <p:blipFill>
          <a:blip r:embed="rId2">
            <a:extLst>
              <a:ext uri="{28A0092B-C50C-407E-A947-70E740481C1C}">
                <a14:useLocalDpi xmlns:a14="http://schemas.microsoft.com/office/drawing/2010/main" val="0"/>
              </a:ext>
            </a:extLst>
          </a:blip>
          <a:srcRect l="5370" t="2173" r="6499" b="2415"/>
          <a:stretch>
            <a:fillRect/>
          </a:stretch>
        </p:blipFill>
        <p:spPr bwMode="auto">
          <a:xfrm>
            <a:off x="4863307" y="857987"/>
            <a:ext cx="3621491" cy="3632780"/>
          </a:xfrm>
          <a:prstGeom prst="rect">
            <a:avLst/>
          </a:prstGeom>
          <a:noFill/>
          <a:ln>
            <a:noFill/>
          </a:ln>
          <a:extLst/>
        </p:spPr>
      </p:pic>
      <p:sp>
        <p:nvSpPr>
          <p:cNvPr id="2" name="Rectangle 10"/>
          <p:cNvSpPr txBox="1">
            <a:spLocks noChangeArrowheads="1"/>
          </p:cNvSpPr>
          <p:nvPr/>
        </p:nvSpPr>
        <p:spPr>
          <a:xfrm>
            <a:off x="41909" y="4677320"/>
            <a:ext cx="4821398" cy="2407285"/>
          </a:xfrm>
          <a:prstGeom prst="rect">
            <a:avLst/>
          </a:prstGeom>
        </p:spPr>
        <p:txBody>
          <a:bodyPr lIns="101882" tIns="50941" rIns="101882" bIns="50941"/>
          <a:lstStyle/>
          <a:p>
            <a:pPr marL="382059" indent="-382059" defTabSz="1018824" eaLnBrk="0">
              <a:spcBef>
                <a:spcPct val="20000"/>
              </a:spcBef>
              <a:defRPr/>
            </a:pPr>
            <a:r>
              <a:rPr lang="en-US" sz="2200" b="1" u="sng" kern="0" dirty="0"/>
              <a:t>Approach</a:t>
            </a:r>
          </a:p>
          <a:p>
            <a:pPr marL="382059" indent="-382059" defTabSz="1018824" eaLnBrk="0">
              <a:spcBef>
                <a:spcPct val="20000"/>
              </a:spcBef>
              <a:buFontTx/>
              <a:buChar char="•"/>
              <a:defRPr/>
            </a:pPr>
            <a:r>
              <a:rPr lang="en-US" sz="1600" dirty="0">
                <a:solidFill>
                  <a:srgbClr val="0070C0"/>
                </a:solidFill>
                <a:latin typeface="Times New Roman" panose="02020603050405020304" pitchFamily="18" charset="0"/>
                <a:cs typeface="Times New Roman" panose="02020603050405020304" pitchFamily="18" charset="0"/>
              </a:rPr>
              <a:t>review our current state of knowledge about spatial patterns of sea level variability associated with natural climate modes on </a:t>
            </a:r>
            <a:r>
              <a:rPr lang="en-US" sz="1600" dirty="0" err="1">
                <a:solidFill>
                  <a:srgbClr val="0070C0"/>
                </a:solidFill>
                <a:latin typeface="Times New Roman" panose="02020603050405020304" pitchFamily="18" charset="0"/>
                <a:cs typeface="Times New Roman" panose="02020603050405020304" pitchFamily="18" charset="0"/>
              </a:rPr>
              <a:t>interannual</a:t>
            </a:r>
            <a:r>
              <a:rPr lang="en-US" sz="1600" dirty="0">
                <a:solidFill>
                  <a:srgbClr val="0070C0"/>
                </a:solidFill>
                <a:latin typeface="Times New Roman" panose="02020603050405020304" pitchFamily="18" charset="0"/>
                <a:cs typeface="Times New Roman" panose="02020603050405020304" pitchFamily="18" charset="0"/>
              </a:rPr>
              <a:t>-to-</a:t>
            </a:r>
            <a:r>
              <a:rPr lang="en-US" sz="1600" dirty="0" err="1">
                <a:solidFill>
                  <a:srgbClr val="0070C0"/>
                </a:solidFill>
                <a:latin typeface="Times New Roman" panose="02020603050405020304" pitchFamily="18" charset="0"/>
                <a:cs typeface="Times New Roman" panose="02020603050405020304" pitchFamily="18" charset="0"/>
              </a:rPr>
              <a:t>multidecadal</a:t>
            </a:r>
            <a:r>
              <a:rPr lang="en-US" sz="1600" dirty="0">
                <a:solidFill>
                  <a:srgbClr val="0070C0"/>
                </a:solidFill>
                <a:latin typeface="Times New Roman" panose="02020603050405020304" pitchFamily="18" charset="0"/>
                <a:cs typeface="Times New Roman" panose="02020603050405020304" pitchFamily="18" charset="0"/>
              </a:rPr>
              <a:t> timescales, with particular focus on </a:t>
            </a:r>
            <a:r>
              <a:rPr lang="en-US" sz="1600" dirty="0" smtClean="0">
                <a:solidFill>
                  <a:srgbClr val="0070C0"/>
                </a:solidFill>
                <a:latin typeface="Times New Roman" panose="02020603050405020304" pitchFamily="18" charset="0"/>
                <a:cs typeface="Times New Roman" panose="02020603050405020304" pitchFamily="18" charset="0"/>
              </a:rPr>
              <a:t>decadal-to-</a:t>
            </a:r>
            <a:r>
              <a:rPr lang="en-US" sz="1600" dirty="0" err="1" smtClean="0">
                <a:solidFill>
                  <a:srgbClr val="0070C0"/>
                </a:solidFill>
                <a:latin typeface="Times New Roman" panose="02020603050405020304" pitchFamily="18" charset="0"/>
                <a:cs typeface="Times New Roman" panose="02020603050405020304" pitchFamily="18" charset="0"/>
              </a:rPr>
              <a:t>multidecadal</a:t>
            </a:r>
            <a:endParaRPr lang="en-US" sz="1600" dirty="0" smtClean="0">
              <a:solidFill>
                <a:srgbClr val="0070C0"/>
              </a:solidFill>
              <a:latin typeface="Times New Roman" panose="02020603050405020304" pitchFamily="18" charset="0"/>
              <a:cs typeface="Times New Roman" panose="02020603050405020304" pitchFamily="18" charset="0"/>
            </a:endParaRPr>
          </a:p>
          <a:p>
            <a:pPr marL="382059" indent="-382059" defTabSz="1018824" eaLnBrk="0">
              <a:spcBef>
                <a:spcPct val="20000"/>
              </a:spcBef>
              <a:buFontTx/>
              <a:buChar char="•"/>
              <a:defRPr/>
            </a:pPr>
            <a:r>
              <a:rPr lang="en-US" sz="1600" kern="0" dirty="0" smtClean="0">
                <a:solidFill>
                  <a:srgbClr val="0070C0"/>
                </a:solidFill>
                <a:latin typeface="Times New Roman" panose="02020603050405020304" pitchFamily="18" charset="0"/>
                <a:cs typeface="Times New Roman" panose="02020603050405020304" pitchFamily="18" charset="0"/>
              </a:rPr>
              <a:t>Relate the sea level variability to climate mode variability in each of the ocean basin</a:t>
            </a:r>
            <a:endParaRPr lang="en-US" sz="1600" kern="0" dirty="0">
              <a:solidFill>
                <a:srgbClr val="0070C0"/>
              </a:solidFill>
              <a:latin typeface="Times New Roman" panose="02020603050405020304" pitchFamily="18" charset="0"/>
              <a:cs typeface="Times New Roman" panose="02020603050405020304" pitchFamily="18" charset="0"/>
            </a:endParaRPr>
          </a:p>
        </p:txBody>
      </p:sp>
      <p:sp>
        <p:nvSpPr>
          <p:cNvPr id="3" name="Rectangle 11"/>
          <p:cNvSpPr txBox="1">
            <a:spLocks noChangeArrowheads="1"/>
          </p:cNvSpPr>
          <p:nvPr/>
        </p:nvSpPr>
        <p:spPr>
          <a:xfrm>
            <a:off x="4861559" y="4662278"/>
            <a:ext cx="5113020" cy="2392892"/>
          </a:xfrm>
          <a:prstGeom prst="rect">
            <a:avLst/>
          </a:prstGeom>
        </p:spPr>
        <p:txBody>
          <a:bodyPr lIns="101882" tIns="50941" rIns="101882" bIns="50941"/>
          <a:lstStyle/>
          <a:p>
            <a:pPr marL="382059" indent="-382059" defTabSz="1018824" eaLnBrk="0">
              <a:spcBef>
                <a:spcPct val="20000"/>
              </a:spcBef>
              <a:defRPr/>
            </a:pPr>
            <a:r>
              <a:rPr lang="en-US" sz="2200" b="1" u="sng" kern="0" dirty="0" smtClean="0"/>
              <a:t>Impact</a:t>
            </a:r>
          </a:p>
          <a:p>
            <a:pPr marL="285750" indent="-285750">
              <a:buFont typeface="Arial" panose="020B0604020202020204" pitchFamily="34" charset="0"/>
              <a:buChar char="•"/>
            </a:pPr>
            <a:r>
              <a:rPr lang="en-US" sz="1600" kern="0" dirty="0" smtClean="0">
                <a:solidFill>
                  <a:srgbClr val="0070C0"/>
                </a:solidFill>
                <a:latin typeface="Times New Roman" panose="02020603050405020304" pitchFamily="18" charset="0"/>
                <a:cs typeface="Times New Roman" panose="02020603050405020304" pitchFamily="18" charset="0"/>
              </a:rPr>
              <a:t>Climate modes can insert significant influence on regional sea level variability</a:t>
            </a:r>
          </a:p>
          <a:p>
            <a:pPr marL="285750" indent="-285750">
              <a:buFont typeface="Arial" panose="020B0604020202020204" pitchFamily="34" charset="0"/>
              <a:buChar char="•"/>
            </a:pPr>
            <a:r>
              <a:rPr lang="en-US" sz="1600" kern="0" dirty="0" smtClean="0">
                <a:solidFill>
                  <a:srgbClr val="0070C0"/>
                </a:solidFill>
                <a:latin typeface="Times New Roman" panose="02020603050405020304" pitchFamily="18" charset="0"/>
                <a:cs typeface="Times New Roman" panose="02020603050405020304" pitchFamily="18" charset="0"/>
              </a:rPr>
              <a:t>Interaction among different climate modes and how anthropogenic forcing affect these mode and further regional sea level are still challenging questions.</a:t>
            </a:r>
          </a:p>
          <a:p>
            <a:pPr marL="285750" indent="-285750">
              <a:buFont typeface="Arial" panose="020B0604020202020204" pitchFamily="34" charset="0"/>
              <a:buChar char="•"/>
            </a:pPr>
            <a:r>
              <a:rPr lang="en-US" sz="1600" kern="0" dirty="0" smtClean="0">
                <a:solidFill>
                  <a:srgbClr val="0070C0"/>
                </a:solidFill>
                <a:latin typeface="Times New Roman" panose="02020603050405020304" pitchFamily="18" charset="0"/>
                <a:cs typeface="Times New Roman" panose="02020603050405020304" pitchFamily="18" charset="0"/>
              </a:rPr>
              <a:t>Longer climate record and better spatial coverage for the climate modes and sea level are needed.</a:t>
            </a:r>
            <a:endParaRPr lang="en-US" sz="1600" kern="0" dirty="0">
              <a:solidFill>
                <a:srgbClr val="0070C0"/>
              </a:solidFill>
              <a:latin typeface="Times New Roman" panose="02020603050405020304" pitchFamily="18" charset="0"/>
              <a:cs typeface="Times New Roman" panose="02020603050405020304" pitchFamily="18" charset="0"/>
            </a:endParaRPr>
          </a:p>
        </p:txBody>
      </p:sp>
      <p:sp>
        <p:nvSpPr>
          <p:cNvPr id="4" name="Text Box 12"/>
          <p:cNvSpPr txBox="1">
            <a:spLocks noChangeArrowheads="1"/>
          </p:cNvSpPr>
          <p:nvPr/>
        </p:nvSpPr>
        <p:spPr bwMode="auto">
          <a:xfrm>
            <a:off x="10250" y="659047"/>
            <a:ext cx="4773881" cy="4103972"/>
          </a:xfrm>
          <a:prstGeom prst="rect">
            <a:avLst/>
          </a:prstGeom>
          <a:noFill/>
          <a:ln w="6350">
            <a:noFill/>
            <a:miter lim="800000"/>
            <a:headEnd/>
            <a:tailEnd/>
          </a:ln>
          <a:effectLst/>
        </p:spPr>
        <p:txBody>
          <a:bodyPr wrap="square" lIns="101882" tIns="50941" rIns="101882" bIns="50941">
            <a:spAutoFit/>
          </a:bodyPr>
          <a:lstStyle/>
          <a:p>
            <a:pPr>
              <a:defRPr/>
            </a:pPr>
            <a:r>
              <a:rPr lang="en-US" sz="2200" b="1" u="sng" dirty="0" smtClean="0">
                <a:solidFill>
                  <a:srgbClr val="000000"/>
                </a:solidFill>
              </a:rPr>
              <a:t>Objective</a:t>
            </a:r>
          </a:p>
          <a:p>
            <a:r>
              <a:rPr lang="en-US" sz="1700" dirty="0" smtClean="0">
                <a:solidFill>
                  <a:srgbClr val="0070C0"/>
                </a:solidFill>
                <a:latin typeface="Agency FB" panose="020B0503020202020204" pitchFamily="34" charset="0"/>
              </a:rPr>
              <a:t>Sea </a:t>
            </a:r>
            <a:r>
              <a:rPr lang="en-US" sz="1700" dirty="0">
                <a:solidFill>
                  <a:srgbClr val="0070C0"/>
                </a:solidFill>
                <a:latin typeface="Agency FB" panose="020B0503020202020204" pitchFamily="34" charset="0"/>
              </a:rPr>
              <a:t>level rise (SLR) can exert significant stress on highly populated coastal societies and low-lying island countries around the world. Because of this there is huge societal demand for improved decadal predictions and future projections of SLR, particularly on a local scale along coastlines. Regionally, sea level variations can deviate considerably from the global mean due to various geophysical processes. These include changes of ocean circulations, which partially can be attributed to natural, internal modes of variability in the complex earth’s climate system. Anthropogenic influence may also contribute to regional sea level variations. Separating the effects of natural climate modes and anthropogenic forcing, however, remains a challenge and requires identification of the imprint of specific climate modes in observed sea level change patterns. </a:t>
            </a:r>
            <a:endParaRPr lang="en-US" sz="1700" dirty="0">
              <a:solidFill>
                <a:srgbClr val="0070C0"/>
              </a:solidFill>
              <a:latin typeface="Agency FB" panose="020B0503020202020204" pitchFamily="34" charset="0"/>
              <a:cs typeface="Times New Roman" panose="02020603050405020304" pitchFamily="18" charset="0"/>
            </a:endParaRPr>
          </a:p>
        </p:txBody>
      </p:sp>
      <p:sp>
        <p:nvSpPr>
          <p:cNvPr id="6" name="Rectangle 6"/>
          <p:cNvSpPr>
            <a:spLocks noChangeArrowheads="1"/>
          </p:cNvSpPr>
          <p:nvPr/>
        </p:nvSpPr>
        <p:spPr bwMode="auto">
          <a:xfrm>
            <a:off x="0" y="28448"/>
            <a:ext cx="9974579" cy="841541"/>
          </a:xfrm>
          <a:prstGeom prst="rect">
            <a:avLst/>
          </a:prstGeom>
          <a:noFill/>
          <a:ln w="9525">
            <a:noFill/>
            <a:miter lim="800000"/>
            <a:headEnd/>
            <a:tailEnd/>
          </a:ln>
        </p:spPr>
        <p:txBody>
          <a:bodyPr wrap="square" lIns="101882" tIns="50941" rIns="101882" bIns="50941" anchor="ctr">
            <a:spAutoFit/>
          </a:bodyPr>
          <a:lstStyle/>
          <a:p>
            <a:pPr algn="ctr"/>
            <a:r>
              <a:rPr lang="en-US" sz="2400" b="1" dirty="0"/>
              <a:t>Spatial Patterns of Sea Level Variability Associated with Natural Internal Climate Modes</a:t>
            </a:r>
            <a:endParaRPr lang="en-US" sz="2400" dirty="0"/>
          </a:p>
        </p:txBody>
      </p:sp>
      <p:sp>
        <p:nvSpPr>
          <p:cNvPr id="7" name="Rectangle 10"/>
          <p:cNvSpPr>
            <a:spLocks noChangeArrowheads="1"/>
          </p:cNvSpPr>
          <p:nvPr/>
        </p:nvSpPr>
        <p:spPr bwMode="auto">
          <a:xfrm>
            <a:off x="38403" y="7170160"/>
            <a:ext cx="9978149" cy="560200"/>
          </a:xfrm>
          <a:prstGeom prst="rect">
            <a:avLst/>
          </a:prstGeom>
          <a:noFill/>
          <a:ln w="28575" algn="ctr">
            <a:solidFill>
              <a:schemeClr val="tx1"/>
            </a:solidFill>
            <a:round/>
            <a:headEnd/>
            <a:tailEnd/>
          </a:ln>
        </p:spPr>
        <p:txBody>
          <a:bodyPr lIns="101882" tIns="50941" rIns="101882" bIns="50941"/>
          <a:lstStyle/>
          <a:p>
            <a:endParaRPr lang="en-US"/>
          </a:p>
        </p:txBody>
      </p:sp>
      <p:sp>
        <p:nvSpPr>
          <p:cNvPr id="8" name="Line 13"/>
          <p:cNvSpPr>
            <a:spLocks noChangeShapeType="1"/>
          </p:cNvSpPr>
          <p:nvPr/>
        </p:nvSpPr>
        <p:spPr bwMode="auto">
          <a:xfrm>
            <a:off x="179862" y="4681517"/>
            <a:ext cx="9614853" cy="1799"/>
          </a:xfrm>
          <a:prstGeom prst="line">
            <a:avLst/>
          </a:prstGeom>
          <a:noFill/>
          <a:ln w="36720">
            <a:solidFill>
              <a:srgbClr val="BADAFF"/>
            </a:solidFill>
            <a:round/>
            <a:headEnd/>
            <a:tailEnd/>
          </a:ln>
        </p:spPr>
        <p:txBody>
          <a:bodyPr lIns="101882" tIns="50941" rIns="101882" bIns="50941"/>
          <a:lstStyle/>
          <a:p>
            <a:endParaRPr lang="en-US"/>
          </a:p>
        </p:txBody>
      </p:sp>
      <p:sp>
        <p:nvSpPr>
          <p:cNvPr id="9" name="Line 12"/>
          <p:cNvSpPr>
            <a:spLocks noChangeShapeType="1"/>
          </p:cNvSpPr>
          <p:nvPr/>
        </p:nvSpPr>
        <p:spPr bwMode="auto">
          <a:xfrm>
            <a:off x="4861560" y="891630"/>
            <a:ext cx="1747" cy="6205624"/>
          </a:xfrm>
          <a:prstGeom prst="line">
            <a:avLst/>
          </a:prstGeom>
          <a:noFill/>
          <a:ln w="36720">
            <a:solidFill>
              <a:srgbClr val="BADAFF"/>
            </a:solidFill>
            <a:round/>
            <a:headEnd/>
            <a:tailEnd/>
          </a:ln>
        </p:spPr>
        <p:txBody>
          <a:bodyPr lIns="101882" tIns="50941" rIns="101882" bIns="50941"/>
          <a:lstStyle/>
          <a:p>
            <a:endParaRPr lang="en-US"/>
          </a:p>
        </p:txBody>
      </p:sp>
      <p:sp>
        <p:nvSpPr>
          <p:cNvPr id="11" name="Rectangle 10"/>
          <p:cNvSpPr/>
          <p:nvPr/>
        </p:nvSpPr>
        <p:spPr>
          <a:xfrm>
            <a:off x="8357203" y="836347"/>
            <a:ext cx="1693534" cy="3785652"/>
          </a:xfrm>
          <a:prstGeom prst="rect">
            <a:avLst/>
          </a:prstGeom>
        </p:spPr>
        <p:txBody>
          <a:bodyPr wrap="square">
            <a:spAutoFit/>
          </a:bodyPr>
          <a:lstStyle/>
          <a:p>
            <a:r>
              <a:rPr lang="en-US" sz="1600" b="1" dirty="0" smtClean="0">
                <a:solidFill>
                  <a:srgbClr val="FF0000"/>
                </a:solidFill>
                <a:latin typeface="Agency FB" panose="020B0503020202020204" pitchFamily="34" charset="0"/>
                <a:ea typeface="SimSun" panose="02010600030101010101" pitchFamily="2" charset="-122"/>
              </a:rPr>
              <a:t>Figure 1. </a:t>
            </a:r>
            <a:r>
              <a:rPr lang="en-US" sz="1600" dirty="0">
                <a:solidFill>
                  <a:srgbClr val="FF0000"/>
                </a:solidFill>
                <a:latin typeface="Agency FB" panose="020B0503020202020204" pitchFamily="34" charset="0"/>
              </a:rPr>
              <a:t>A) Spatial pattern of the leading EOF (EOF1) of 20yr sliding trends of reconstructed sea level data set (</a:t>
            </a:r>
            <a:r>
              <a:rPr lang="en-US" sz="1600" i="1" dirty="0" err="1">
                <a:solidFill>
                  <a:srgbClr val="FF0000"/>
                </a:solidFill>
                <a:latin typeface="Agency FB" panose="020B0503020202020204" pitchFamily="34" charset="0"/>
              </a:rPr>
              <a:t>Hamlington</a:t>
            </a:r>
            <a:r>
              <a:rPr lang="en-US" sz="1600" i="1" dirty="0">
                <a:solidFill>
                  <a:srgbClr val="FF0000"/>
                </a:solidFill>
                <a:latin typeface="Agency FB" panose="020B0503020202020204" pitchFamily="34" charset="0"/>
              </a:rPr>
              <a:t> et al</a:t>
            </a:r>
            <a:r>
              <a:rPr lang="en-US" sz="1600" dirty="0">
                <a:solidFill>
                  <a:srgbClr val="FF0000"/>
                </a:solidFill>
                <a:latin typeface="Agency FB" panose="020B0503020202020204" pitchFamily="34" charset="0"/>
              </a:rPr>
              <a:t>., 2011) for the 1958-1999 period; (B) Principal Component (PC) for the leading EOF (blue) and reversed PDO index (red). Customized from </a:t>
            </a:r>
            <a:r>
              <a:rPr lang="en-US" sz="1600" i="1" dirty="0" err="1">
                <a:solidFill>
                  <a:srgbClr val="FF0000"/>
                </a:solidFill>
                <a:latin typeface="Agency FB" panose="020B0503020202020204" pitchFamily="34" charset="0"/>
              </a:rPr>
              <a:t>Hamlington</a:t>
            </a:r>
            <a:r>
              <a:rPr lang="en-US" sz="1600" i="1" dirty="0">
                <a:solidFill>
                  <a:srgbClr val="FF0000"/>
                </a:solidFill>
                <a:latin typeface="Agency FB" panose="020B0503020202020204" pitchFamily="34" charset="0"/>
              </a:rPr>
              <a:t> et al</a:t>
            </a:r>
            <a:r>
              <a:rPr lang="en-US" sz="1600" dirty="0">
                <a:solidFill>
                  <a:srgbClr val="FF0000"/>
                </a:solidFill>
                <a:latin typeface="Agency FB" panose="020B0503020202020204" pitchFamily="34" charset="0"/>
              </a:rPr>
              <a:t>. [2013]. </a:t>
            </a:r>
          </a:p>
        </p:txBody>
      </p:sp>
      <p:sp>
        <p:nvSpPr>
          <p:cNvPr id="14" name="TextBox 13"/>
          <p:cNvSpPr txBox="1"/>
          <p:nvPr/>
        </p:nvSpPr>
        <p:spPr>
          <a:xfrm>
            <a:off x="329184" y="7170160"/>
            <a:ext cx="9687368" cy="646331"/>
          </a:xfrm>
          <a:prstGeom prst="rect">
            <a:avLst/>
          </a:prstGeom>
          <a:noFill/>
        </p:spPr>
        <p:txBody>
          <a:bodyPr wrap="square" rtlCol="0">
            <a:spAutoFit/>
          </a:bodyPr>
          <a:lstStyle/>
          <a:p>
            <a:r>
              <a:rPr lang="en-US" sz="1200" b="1"/>
              <a:t>Han, W., G. A. Meehl, D. Stammer, A. Hu, B. Hamlington, J Kenigson, H. Palanisamy, P. Thompson, 2017, Spatial Patterns of Sea Level Variability Associated with Natural Internal Climate Modes, </a:t>
            </a:r>
            <a:r>
              <a:rPr lang="en-US" sz="1200" b="1" i="1"/>
              <a:t>Serv. Geophys.</a:t>
            </a:r>
            <a:r>
              <a:rPr lang="en-US" sz="1200" b="1"/>
              <a:t>, 38, 217-250, DOI 10.1007/s10712-016-9386-y.</a:t>
            </a:r>
            <a:endParaRPr lang="en-US" sz="1200"/>
          </a:p>
          <a:p>
            <a:r>
              <a:rPr lang="en-US" sz="1200" b="1"/>
              <a:t> </a:t>
            </a:r>
            <a:endParaRPr lang="en-US" sz="1200"/>
          </a:p>
        </p:txBody>
      </p:sp>
    </p:spTree>
    <p:extLst>
      <p:ext uri="{BB962C8B-B14F-4D97-AF65-F5344CB8AC3E}">
        <p14:creationId xmlns:p14="http://schemas.microsoft.com/office/powerpoint/2010/main" val="2120868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CA_Site_Review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emplate>
  <TotalTime>13580</TotalTime>
  <Words>370</Words>
  <Application>Microsoft Office PowerPoint</Application>
  <PresentationFormat>Custom</PresentationFormat>
  <Paragraphs>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SimSun</vt:lpstr>
      <vt:lpstr>Agency FB</vt:lpstr>
      <vt:lpstr>Arial</vt:lpstr>
      <vt:lpstr>Calibri</vt:lpstr>
      <vt:lpstr>Times New Roman</vt:lpstr>
      <vt:lpstr>DOE-CA_Site_Review_Template</vt:lpstr>
      <vt:lpstr>PowerPoint Presentation</vt:lpstr>
    </vt:vector>
  </TitlesOfParts>
  <Company>NCAR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Stephanie Shearer</dc:creator>
  <cp:lastModifiedBy>Stephanie Shearer</cp:lastModifiedBy>
  <cp:revision>250</cp:revision>
  <dcterms:created xsi:type="dcterms:W3CDTF">2012-05-10T21:40:48Z</dcterms:created>
  <dcterms:modified xsi:type="dcterms:W3CDTF">2017-09-08T20:17:23Z</dcterms:modified>
</cp:coreProperties>
</file>