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158C6-8EC3-4114-B131-7092F93CE238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8F06A-73D5-4410-9074-B89CE6DE4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0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53732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5879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0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58270" y="961875"/>
            <a:ext cx="4572002" cy="580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Investigate the cross-scale influence of in-cloud microphysical processes on large-scale precipitation variance and frequency of extreme rainfall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</a:rPr>
              <a:t>Approach</a:t>
            </a:r>
            <a:endParaRPr lang="en-US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Using </a:t>
            </a:r>
            <a:r>
              <a:rPr lang="en-US" sz="1600" dirty="0">
                <a:solidFill>
                  <a:prstClr val="black"/>
                </a:solidFill>
              </a:rPr>
              <a:t>the </a:t>
            </a:r>
            <a:r>
              <a:rPr lang="en-US" sz="1600" dirty="0" smtClean="0">
                <a:solidFill>
                  <a:prstClr val="black"/>
                </a:solidFill>
              </a:rPr>
              <a:t>convection-permitting </a:t>
            </a:r>
            <a:r>
              <a:rPr lang="en-US" sz="1600" dirty="0" smtClean="0"/>
              <a:t>Model </a:t>
            </a:r>
            <a:r>
              <a:rPr lang="en-US" sz="1600" dirty="0"/>
              <a:t>for Prediction Across </a:t>
            </a:r>
            <a:r>
              <a:rPr lang="en-US" sz="1600" dirty="0" smtClean="0"/>
              <a:t>Scales-Atmosphere (MPAS-A), p</a:t>
            </a:r>
            <a:r>
              <a:rPr lang="en-US" sz="1600" dirty="0" smtClean="0">
                <a:solidFill>
                  <a:prstClr val="black"/>
                </a:solidFill>
              </a:rPr>
              <a:t>erform statistical analysis on simulations of a Madden-Julian Oscillation episode with perturbed cloud microphysical parameters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Evaluate simulations against radar observations </a:t>
            </a:r>
            <a:r>
              <a:rPr lang="en-US" sz="1600" smtClean="0">
                <a:solidFill>
                  <a:prstClr val="black"/>
                </a:solidFill>
              </a:rPr>
              <a:t>from </a:t>
            </a:r>
            <a:r>
              <a:rPr lang="en-US" sz="1600" smtClean="0">
                <a:solidFill>
                  <a:prstClr val="black"/>
                </a:solidFill>
              </a:rPr>
              <a:t>the Dynamics </a:t>
            </a:r>
            <a:r>
              <a:rPr lang="en-US" sz="1600" dirty="0" smtClean="0">
                <a:solidFill>
                  <a:prstClr val="black"/>
                </a:solidFill>
              </a:rPr>
              <a:t>of the Madden-Julian Oscillation (DYNAMO) field campaign</a:t>
            </a:r>
            <a:endParaRPr lang="en-US" sz="1400" strike="sngStrike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New theory links in-cloud </a:t>
            </a:r>
            <a:r>
              <a:rPr lang="en-US" altLang="en-US" sz="1600" dirty="0" smtClean="0">
                <a:solidFill>
                  <a:srgbClr val="000000"/>
                </a:solidFill>
              </a:rPr>
              <a:t>microphysical processes to large-scale precipitation variability and extremes in climate simulations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Theory inspired an approach to estimate difficult-to-observe, small-scale cloud microphysical parameters using readily available observations of large-scale precipitation variability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0938" y="-1754"/>
            <a:ext cx="8954086" cy="102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</a:rPr>
              <a:t>How </a:t>
            </a:r>
            <a:r>
              <a:rPr lang="en-US" altLang="en-US" sz="3000" b="1" dirty="0" smtClean="0">
                <a:solidFill>
                  <a:srgbClr val="000000"/>
                </a:solidFill>
              </a:rPr>
              <a:t>Small-Scale Processes in Clouds Influence </a:t>
            </a:r>
            <a:br>
              <a:rPr lang="en-US" altLang="en-US" sz="3000" b="1" dirty="0" smtClean="0">
                <a:solidFill>
                  <a:srgbClr val="000000"/>
                </a:solidFill>
              </a:rPr>
            </a:br>
            <a:r>
              <a:rPr lang="en-US" altLang="en-US" sz="3000" b="1" dirty="0" smtClean="0">
                <a:solidFill>
                  <a:srgbClr val="000000"/>
                </a:solidFill>
              </a:rPr>
              <a:t>Large-Scale Precipitation </a:t>
            </a:r>
            <a:r>
              <a:rPr lang="en-US" altLang="en-US" sz="3000" b="1" dirty="0">
                <a:solidFill>
                  <a:srgbClr val="000000"/>
                </a:solidFill>
              </a:rPr>
              <a:t>Variability and Extremes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94520" y="5818257"/>
            <a:ext cx="4228235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000000"/>
                </a:solidFill>
                <a:latin typeface="+mn-lt"/>
              </a:rPr>
              <a:t>Hagos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 S, LR Leung, C Zhao, Z Feng, and K </a:t>
            </a:r>
            <a:r>
              <a:rPr lang="en-US" altLang="en-US" sz="1000" dirty="0" err="1" smtClean="0">
                <a:solidFill>
                  <a:srgbClr val="000000"/>
                </a:solidFill>
                <a:latin typeface="+mn-lt"/>
              </a:rPr>
              <a:t>Sakaguchi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. 2018. “How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o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M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icrophysical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rocesses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I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nfluence Large-Scale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recipitation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V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ariability and Extremes?”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Geophysical Research </a:t>
            </a:r>
            <a:r>
              <a:rPr lang="en-US" altLang="en-US" sz="1000" i="1" dirty="0" smtClean="0">
                <a:solidFill>
                  <a:srgbClr val="000000"/>
                </a:solidFill>
                <a:latin typeface="+mn-lt"/>
              </a:rPr>
              <a:t>Letters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 45:1661-1667. DOI: 10.1002/2017GL076375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960996" y="1218937"/>
            <a:ext cx="211497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Because precipitation variance is non-linearly related to precipitable water (PW), the frequency of extreme precipitation is very sensitive to microphysical parameters that shift the precipitable water statistics relative to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critical value. 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60996" y="3924626"/>
            <a:ext cx="1961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frequency of extreme precipitation is linearly related to the difference between the mean value and the critical value of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PW.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82921" y="1407569"/>
            <a:ext cx="2361640" cy="4011905"/>
            <a:chOff x="4575731" y="1447800"/>
            <a:chExt cx="2361640" cy="401190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5731" y="1447800"/>
              <a:ext cx="2361640" cy="1794298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4595145" y="3668809"/>
              <a:ext cx="2342226" cy="1790896"/>
              <a:chOff x="4595145" y="3668809"/>
              <a:chExt cx="2342226" cy="1790896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95145" y="3754867"/>
                <a:ext cx="2342226" cy="1704838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5259386" y="3668809"/>
                <a:ext cx="1066800" cy="1073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86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Hagos-etal-InCloudParameters-GRL-March2018-f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B181E6A3-8B02-4E42-B4AE-13DB42DB8F78}"/>
</file>

<file path=customXml/itemProps2.xml><?xml version="1.0" encoding="utf-8"?>
<ds:datastoreItem xmlns:ds="http://schemas.openxmlformats.org/officeDocument/2006/customXml" ds:itemID="{7FE2AC6E-0CD0-4B97-BBEA-BCCB7A803603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7047</TotalTime>
  <Words>203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Hagos-etal-InCloudParameters-GRL-March2018-f</dc:title>
  <dc:creator>Davis, Emily L</dc:creator>
  <dc:description/>
  <cp:lastModifiedBy>Dorsey, Kathryn S</cp:lastModifiedBy>
  <cp:revision>40</cp:revision>
  <cp:lastPrinted>2011-05-11T17:30:12Z</cp:lastPrinted>
  <dcterms:created xsi:type="dcterms:W3CDTF">2017-11-02T21:19:41Z</dcterms:created>
  <dcterms:modified xsi:type="dcterms:W3CDTF">2018-03-15T22:46:34Z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Hagos-etal-InCloudParameters-GRL-March2018-f</vt:lpwstr>
  </property>
  <property fmtid="{D5CDD505-2E9C-101B-9397-08002B2CF9AE}" pid="9" name="SlideDescription">
    <vt:lpwstr/>
  </property>
</Properties>
</file>