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7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8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3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5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0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0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7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285D0-FB88-49E9-985F-44A1BD456E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E740-D6D8-45B1-82CC-6EE506CBD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3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955088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24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2016-11-28T21:23:34Z</dcterms:created>
  <dcterms:modified xsi:type="dcterms:W3CDTF">2016-11-28T21:24:00Z</dcterms:modified>
</cp:coreProperties>
</file>