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sse, Jessica M" initials="WJM" lastIdx="1" clrIdx="0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2E1B95-DCCC-499E-A78A-CE1FCDB1C04F}" v="1" dt="2020-06-15T20:54:16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25" autoAdjust="0"/>
  </p:normalViewPr>
  <p:slideViewPr>
    <p:cSldViewPr>
      <p:cViewPr varScale="1">
        <p:scale>
          <a:sx n="81" d="100"/>
          <a:sy n="81" d="100"/>
        </p:scale>
        <p:origin x="12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43000"/>
            <a:ext cx="4101118" cy="5614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Understand the main driver and direction of future water scarcity changes across a variety of scenarios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latin typeface="Calibri"/>
                <a:cs typeface="Arial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Evaluated the impact of evolving human and climate systems on water scarcity</a:t>
            </a:r>
            <a:endParaRPr lang="en-US" sz="1400" dirty="0">
              <a:highlight>
                <a:srgbClr val="FFFF00"/>
              </a:highlight>
              <a:cs typeface="Calibri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Included climate impacts to various water system components, including total water availability</a:t>
            </a:r>
            <a:endParaRPr lang="en-US" sz="1400" dirty="0">
              <a:highlight>
                <a:srgbClr val="FFFF00"/>
              </a:highlight>
              <a:cs typeface="Calibri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Quantified the relative and combined impacts from both systems on human and climate systems across socioeconomic and climatic scenario combinations</a:t>
            </a: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Calibri"/>
                <a:cs typeface="Arial"/>
              </a:rPr>
              <a:t>Impact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Calibri"/>
                <a:cs typeface="Arial"/>
              </a:rPr>
              <a:t>Found that despite a wide range of human and climate futures, the human system dominates future water scarcity changes across all scenarios</a:t>
            </a:r>
            <a:endParaRPr lang="en-US" altLang="en-US" sz="1400" dirty="0">
              <a:solidFill>
                <a:srgbClr val="000000"/>
              </a:solidFill>
              <a:highlight>
                <a:srgbClr val="FFFF00"/>
              </a:highlight>
              <a:latin typeface="Calibri"/>
              <a:cs typeface="Arial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Determined the human system can act to decrease water scarcity in nearly half of the total global land area with certain socioeconomic–climate combinations</a:t>
            </a:r>
            <a:endParaRPr lang="en-US" sz="1400" dirty="0">
              <a:highlight>
                <a:srgbClr val="FFFF00"/>
              </a:highlight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Calibri"/>
                <a:cs typeface="Arial"/>
              </a:rPr>
              <a:t>Identified areas where economic investments in water-efficient technologies may help counteract future climate system impacts</a:t>
            </a:r>
            <a:endParaRPr lang="en-US" sz="1400" dirty="0">
              <a:highlight>
                <a:srgbClr val="FFFF00"/>
              </a:highlight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>
                <a:latin typeface="Arial"/>
                <a:cs typeface="Arial"/>
              </a:rPr>
              <a:t>Humans Dominate Future Water Scarcity Changes across Various Socioeconomic Scenarios</a:t>
            </a:r>
          </a:p>
          <a:p>
            <a:endParaRPr lang="en-US" sz="2800" dirty="0">
              <a:effectLst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449662" y="5307322"/>
            <a:ext cx="4537779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Graham NT, MI Hejazi, M Chen, EGR Davies, JA Edmonds, SH Kim, SWD Turner, X Li, CR Vernon, K Calvin, F Miralles-Wilhelm, L Clarke, P Kyle, R Link, P Patel, AC Snyder, MA Wise. 2020. “Humans drive future water scarcity changes across all Shared Socioeconomic Pathways,”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Environmental Research Letters,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15: 014007-</a:t>
            </a:r>
            <a:r>
              <a:rPr lang="en-US" altLang="en-US" sz="1000" dirty="0">
                <a:solidFill>
                  <a:srgbClr val="000000"/>
                </a:solidFill>
              </a:rPr>
              <a:t>014016.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DOI: 10.1088/1748-9326/ab639b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49662" y="4495800"/>
            <a:ext cx="45449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Factors that influence water scarcity change over time and around the world indicate that changes over a large portion of the globe can be attributed to human activity.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6FDE1-7458-9040-8D48-FFBCDF65355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136" y="1783747"/>
            <a:ext cx="4615464" cy="24345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 xsi:nil="true"/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A39C34D-445C-4ACC-BCE1-20FB8CABB8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3f367a74-7294-440b-bcf2-615eafc1d48f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6041</TotalTime>
  <Words>265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20</cp:revision>
  <cp:lastPrinted>2011-05-11T17:30:12Z</cp:lastPrinted>
  <dcterms:created xsi:type="dcterms:W3CDTF">2017-11-02T21:19:41Z</dcterms:created>
  <dcterms:modified xsi:type="dcterms:W3CDTF">2020-06-19T22:42:38Z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