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3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4AD6B-EBA9-4091-B4E5-05245584AB5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7DA4-904B-4906-803D-BCE049704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97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996F9E-F5ED-E345-9C74-CB29A87D9F18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8912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15036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1FC266F-AE75-A84E-B665-DB3E4DD48D13}" type="datetimeFigureOut">
              <a:rPr lang="en-US"/>
              <a:pPr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3FC05D-CAEA-B44F-886E-CC2AB351C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76200"/>
            <a:ext cx="883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/>
              <a:t>Sensitivity of U.S. Summer Precipitation to Model Resolution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Convective Parameterizations Across Gray Zone Resolutions</a:t>
            </a:r>
            <a:r>
              <a:rPr lang="en-US" sz="2400" dirty="0"/>
              <a:t> 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15583" y="5959615"/>
            <a:ext cx="3810392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smtClean="0"/>
              <a:t>Gao Y, LR </a:t>
            </a:r>
            <a:r>
              <a:rPr lang="en-US" sz="1000" dirty="0"/>
              <a:t>Leung, </a:t>
            </a:r>
            <a:r>
              <a:rPr lang="en-US" sz="1000" dirty="0" smtClean="0"/>
              <a:t>C </a:t>
            </a:r>
            <a:r>
              <a:rPr lang="en-US" sz="1000" dirty="0"/>
              <a:t>Zhao, and </a:t>
            </a:r>
            <a:r>
              <a:rPr lang="en-US" sz="1000" dirty="0" smtClean="0"/>
              <a:t>S </a:t>
            </a:r>
            <a:r>
              <a:rPr lang="en-US" sz="1000" dirty="0" err="1"/>
              <a:t>Hagos</a:t>
            </a:r>
            <a:r>
              <a:rPr lang="en-US" sz="1000" dirty="0"/>
              <a:t>. 2017. “Sensitivity of </a:t>
            </a:r>
            <a:r>
              <a:rPr lang="en-US" sz="1000" dirty="0" smtClean="0"/>
              <a:t>U.S. Summer </a:t>
            </a:r>
            <a:r>
              <a:rPr lang="en-US" sz="1000" dirty="0"/>
              <a:t>Precipitation to Model Resolution and Convective Parameterizations Across Gray Zone Resolutions</a:t>
            </a:r>
            <a:r>
              <a:rPr lang="en-US" sz="1000" dirty="0" smtClean="0"/>
              <a:t>.” </a:t>
            </a:r>
            <a:r>
              <a:rPr lang="en-US" sz="1000" i="1" dirty="0" smtClean="0"/>
              <a:t>Journal of Geophysical Research: Atmospheres</a:t>
            </a:r>
            <a:r>
              <a:rPr lang="en-US" sz="1000" dirty="0" smtClean="0"/>
              <a:t> 122. DOI: 10.1002/2016JD025896</a:t>
            </a:r>
            <a:endParaRPr 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925975" y="5448300"/>
            <a:ext cx="5140148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>
                <a:solidFill>
                  <a:srgbClr val="000000"/>
                </a:solidFill>
              </a:rPr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This study </a:t>
            </a:r>
            <a:r>
              <a:rPr lang="en-US" sz="1600" dirty="0" smtClean="0"/>
              <a:t>showed a promising method to </a:t>
            </a:r>
            <a:r>
              <a:rPr lang="en-US" sz="1600" smtClean="0"/>
              <a:t>significantly improve </a:t>
            </a:r>
            <a:r>
              <a:rPr lang="en-US" sz="1600" dirty="0"/>
              <a:t>the realism of precipitation simulations at </a:t>
            </a:r>
            <a:r>
              <a:rPr lang="en-US" sz="1600" dirty="0" smtClean="0"/>
              <a:t>a continental </a:t>
            </a:r>
            <a:r>
              <a:rPr lang="en-US" sz="1600" dirty="0"/>
              <a:t>scale through </a:t>
            </a:r>
            <a:r>
              <a:rPr lang="en-US" sz="1600" dirty="0" smtClean="0"/>
              <a:t>high-performance </a:t>
            </a:r>
            <a:r>
              <a:rPr lang="en-US" sz="1600" dirty="0"/>
              <a:t>computing </a:t>
            </a:r>
            <a:r>
              <a:rPr lang="en-US" sz="1600"/>
              <a:t>and </a:t>
            </a:r>
            <a:r>
              <a:rPr lang="en-US" sz="1600" smtClean="0"/>
              <a:t>convection-permitting </a:t>
            </a:r>
            <a:r>
              <a:rPr lang="en-US" sz="1600" dirty="0"/>
              <a:t>climate </a:t>
            </a:r>
            <a:r>
              <a:rPr lang="en-US" sz="1600" dirty="0" smtClean="0"/>
              <a:t>modeling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882503"/>
            <a:ext cx="3967717" cy="5289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E</a:t>
            </a:r>
            <a:r>
              <a:rPr lang="en-US" sz="1600" dirty="0" smtClean="0"/>
              <a:t>valuate the </a:t>
            </a:r>
            <a:r>
              <a:rPr lang="en-US" sz="1600" dirty="0"/>
              <a:t>effects of model resolution and convective </a:t>
            </a:r>
            <a:r>
              <a:rPr lang="en-US" sz="1600" dirty="0" smtClean="0"/>
              <a:t>parameterizations on simulation of U.S. summer precipitation 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Approach</a:t>
            </a:r>
            <a:endParaRPr lang="en-US" b="1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Perform a set of simulations using the Weather Research and Forecasting model at resolutions of 36 km, 12 km, and 4 km using the </a:t>
            </a:r>
            <a:r>
              <a:rPr lang="en-US" sz="1600" dirty="0" err="1" smtClean="0">
                <a:latin typeface="Calibri" pitchFamily="34" charset="0"/>
                <a:cs typeface="Arial" pitchFamily="34" charset="0"/>
              </a:rPr>
              <a:t>Kain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-Fritsch and </a:t>
            </a:r>
            <a:r>
              <a:rPr lang="en-US" sz="1600" dirty="0" err="1" smtClean="0">
                <a:latin typeface="Calibri" pitchFamily="34" charset="0"/>
                <a:cs typeface="Arial" pitchFamily="34" charset="0"/>
              </a:rPr>
              <a:t>Grell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-Freitas cumulus parameterizations for a wet and a dry summer over the U.S.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Compare simulations of the spatial distribution, diurnal variability, and propagating features of precipitation with observed characteristics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Investigate the warm bias over the central U.S. using simulations with and without nudging and a water budget analysis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294921" y="917830"/>
            <a:ext cx="184908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Diurnal precipitation cycle over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Great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Plains, with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length/color and direction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arrows indicating the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magnitude of precipitation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maxima in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mm/day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timing of precipitation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 in local standard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time, respectively. Observations at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top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for the PERSIANN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TRMM,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NLDAS data sets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middle and bottom panels show more realistic simulations at 4 km resolution and using the </a:t>
            </a:r>
            <a:r>
              <a:rPr lang="en-US" sz="12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Grell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-Freitas scheme.</a:t>
            </a:r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502" y="973420"/>
            <a:ext cx="3256418" cy="447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32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Gao-Leung-PrecipitationSensitivity-JGR-March2017f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918065AD-B20C-4B67-BA6F-741CD5EC98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8FAC01-BF51-4F54-B855-3AB256B3977D}">
  <ds:schemaRefs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98b00cf3-a6ce-40de-8923-f140beb786e9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799</TotalTime>
  <Words>252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Gao-Leung-PrecipitationSensitivity-JGR-March2017f</dc:title>
  <dc:creator>JOvink</dc:creator>
  <dc:description/>
  <cp:lastModifiedBy>Dorsey, Kathryn S</cp:lastModifiedBy>
  <cp:revision>44</cp:revision>
  <cp:lastPrinted>2017-02-14T23:42:19Z</cp:lastPrinted>
  <dcterms:created xsi:type="dcterms:W3CDTF">2013-02-22T17:42:48Z</dcterms:created>
  <dcterms:modified xsi:type="dcterms:W3CDTF">2017-03-13T15:32:55Z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Gao-Leung-PrecipitationSensitivity-JGR-March2017f</vt:lpwstr>
  </property>
  <property fmtid="{D5CDD505-2E9C-101B-9397-08002B2CF9AE}" pid="8" name="SlideDescription">
    <vt:lpwstr/>
  </property>
</Properties>
</file>