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3" autoAdjust="0"/>
  </p:normalViewPr>
  <p:slideViewPr>
    <p:cSldViewPr snapToGrid="0" snapToObjects="1">
      <p:cViewPr>
        <p:scale>
          <a:sx n="99" d="100"/>
          <a:sy n="99" d="100"/>
        </p:scale>
        <p:origin x="-576" y="1776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11/21/17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64980" y="6248400"/>
            <a:ext cx="1588244" cy="6205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7"/>
          <a:srcRect t="15657" b="37131"/>
          <a:stretch/>
        </p:blipFill>
        <p:spPr>
          <a:xfrm>
            <a:off x="5168375" y="6294907"/>
            <a:ext cx="1158192" cy="54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 smtClean="0"/>
              <a:t>Data available at (DOI):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Significance and Impact</a:t>
            </a:r>
            <a:endParaRPr lang="en-US" dirty="0" smtClean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Scientific Achievement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Way to Uncover Aerosol Radiative Forcing Errors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b="1" dirty="0"/>
              <a:t>Citation: </a:t>
            </a:r>
            <a:r>
              <a:rPr lang="en-US" dirty="0" smtClean="0"/>
              <a:t>Jones, A.L., D.R. Feldman, S. </a:t>
            </a:r>
            <a:r>
              <a:rPr lang="en-US" dirty="0" err="1" smtClean="0"/>
              <a:t>Freidenreich</a:t>
            </a:r>
            <a:r>
              <a:rPr lang="en-US" dirty="0" smtClean="0"/>
              <a:t>, D. </a:t>
            </a:r>
            <a:r>
              <a:rPr lang="en-US" dirty="0" err="1" smtClean="0"/>
              <a:t>Paynter</a:t>
            </a:r>
            <a:r>
              <a:rPr lang="en-US" dirty="0" smtClean="0"/>
              <a:t>, V. </a:t>
            </a:r>
            <a:r>
              <a:rPr lang="en-US" dirty="0" err="1" smtClean="0"/>
              <a:t>Ramaswamy</a:t>
            </a:r>
            <a:r>
              <a:rPr lang="en-US" dirty="0" smtClean="0"/>
              <a:t>, W.D. Collins, R. </a:t>
            </a:r>
            <a:r>
              <a:rPr lang="en-US" dirty="0" err="1" smtClean="0"/>
              <a:t>Pincus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2017), A New Paradigm for Diagnosing Contributions to Model Aerosol Forcing Error, </a:t>
            </a:r>
            <a:r>
              <a:rPr lang="en-US" i="1" dirty="0"/>
              <a:t>Geophysical Research Letters</a:t>
            </a:r>
            <a:r>
              <a:rPr lang="en-US" dirty="0"/>
              <a:t>, doi:10.1002</a:t>
            </a:r>
            <a:r>
              <a:rPr lang="en-US" dirty="0" smtClean="0"/>
              <a:t>/</a:t>
            </a:r>
            <a:r>
              <a:rPr lang="is-IS" dirty="0"/>
              <a:t>2017GL075933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The goal was </a:t>
            </a:r>
            <a:r>
              <a:rPr lang="en-US" dirty="0"/>
              <a:t>to </a:t>
            </a:r>
            <a:r>
              <a:rPr lang="en-US" dirty="0" smtClean="0"/>
              <a:t>develop a </a:t>
            </a:r>
            <a:r>
              <a:rPr lang="en-US" dirty="0"/>
              <a:t>new approach to addressing a persistent source of uncertainty in the ensemble of </a:t>
            </a:r>
            <a:r>
              <a:rPr lang="en-US" dirty="0" smtClean="0"/>
              <a:t>earth system model </a:t>
            </a:r>
            <a:r>
              <a:rPr lang="en-US" dirty="0"/>
              <a:t>projections: the quantification of the warming or cooling caused by aerosols including dust, sulfate, soot, and sea-salt.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/>
              <a:t>This work, as part of RFMIP, uses native </a:t>
            </a:r>
            <a:r>
              <a:rPr lang="en-US" dirty="0"/>
              <a:t>model error diagnostics </a:t>
            </a:r>
            <a:r>
              <a:rPr lang="en-US" dirty="0" smtClean="0"/>
              <a:t>and represents a </a:t>
            </a:r>
            <a:r>
              <a:rPr lang="en-US" dirty="0"/>
              <a:t>conceptual advance that can pinpoint the sources of error that are relevant for model-specific debugging and can narrow the range of model uncertainty from aerosol effects.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Models </a:t>
            </a:r>
            <a:r>
              <a:rPr lang="en-US" dirty="0"/>
              <a:t>run traditional experiments (e.g., historical, representative concentration pathways, etc.) and then report a detailed set of fields that form the inputs to benchmark radiative transfer </a:t>
            </a:r>
            <a:r>
              <a:rPr lang="en-US" dirty="0" smtClean="0"/>
              <a:t>calculations.  </a:t>
            </a:r>
          </a:p>
          <a:p>
            <a:r>
              <a:rPr lang="en-US" dirty="0" smtClean="0"/>
              <a:t>These </a:t>
            </a:r>
            <a:r>
              <a:rPr lang="en-US" dirty="0"/>
              <a:t>diagnostics enable </a:t>
            </a:r>
            <a:r>
              <a:rPr lang="en-US" dirty="0" smtClean="0"/>
              <a:t>model</a:t>
            </a:r>
            <a:r>
              <a:rPr lang="en-US" dirty="0"/>
              <a:t>-specific </a:t>
            </a:r>
            <a:r>
              <a:rPr lang="en-US" smtClean="0"/>
              <a:t>error determination.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roof</a:t>
            </a:r>
            <a:r>
              <a:rPr lang="en-US" dirty="0"/>
              <a:t>-of-principle calculations with two different earth system models to show that the nature of their aerosol forcing errors are highly dissimilar.  </a:t>
            </a:r>
            <a:endParaRPr lang="en-US" dirty="0"/>
          </a:p>
        </p:txBody>
      </p:sp>
      <p:pic>
        <p:nvPicPr>
          <p:cNvPr id="3" name="Content Placeholder 2" descr="image2.png"/>
          <p:cNvPicPr>
            <a:picLocks noGrp="1" noChangeAspect="1"/>
          </p:cNvPicPr>
          <p:nvPr>
            <p:ph sz="quarter" idx="3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3" r="31155"/>
          <a:stretch/>
        </p:blipFill>
        <p:spPr>
          <a:xfrm>
            <a:off x="152399" y="1330394"/>
            <a:ext cx="2946401" cy="2621508"/>
          </a:xfrm>
        </p:spPr>
      </p:pic>
      <p:pic>
        <p:nvPicPr>
          <p:cNvPr id="17" name="Content Placeholder 2" descr="image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56" t="11520" r="455" b="50000"/>
          <a:stretch/>
        </p:blipFill>
        <p:spPr>
          <a:xfrm>
            <a:off x="1854198" y="3951902"/>
            <a:ext cx="1236133" cy="100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4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226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Other EESA Highlights (not DOE-SC)</vt:lpstr>
      <vt:lpstr>DOE-SC EESA Highlights</vt:lpstr>
      <vt:lpstr>A New Way to Uncover Aerosol Radiative Forcing Errors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Daniel Feldman</cp:lastModifiedBy>
  <cp:revision>87</cp:revision>
  <dcterms:created xsi:type="dcterms:W3CDTF">2016-02-10T19:06:12Z</dcterms:created>
  <dcterms:modified xsi:type="dcterms:W3CDTF">2017-11-22T00:11:20Z</dcterms:modified>
</cp:coreProperties>
</file>