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0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0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0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>
            <a:stCxn id="11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Shape 12"/>
          <p:cNvCxnSpPr>
            <a:endCxn id="11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Shape 13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Shape 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Shape 15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" name="Shape 16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Shape 17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" name="Shape 19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i="1" sz="2400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Shape 2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" name="Shape 25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Shape 2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Shape 28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iginal 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39" name="Shape 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42" name="Shape 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43" name="Shape 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44" name="Shape 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45" name="Shape 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46" name="Shape 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47" name="Shape 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53" name="Shape 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9" name="Shape 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60" name="Shape 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61" name="Shape 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66" name="Shape 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72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73" name="Shape 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74" name="Shape 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b="1" sz="3600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x.doi.org/10.1002/2017GB005788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10600" y="601600"/>
            <a:ext cx="5451900" cy="3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Objective:</a:t>
            </a:r>
            <a:r>
              <a:rPr lang="en" sz="1600"/>
              <a:t> </a:t>
            </a:r>
            <a:r>
              <a:rPr lang="en" sz="1600"/>
              <a:t>To study long-term changes in tropical ocean oxygen caused by climate warming.</a:t>
            </a:r>
            <a:endParaRPr sz="1600"/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/>
              <a:t>Approach:</a:t>
            </a:r>
            <a:r>
              <a:rPr lang="en" sz="1600"/>
              <a:t> </a:t>
            </a:r>
            <a:r>
              <a:rPr lang="en" sz="1600"/>
              <a:t>Analyze a Community Earth System Model (CESM1-BGC) simulation to year 2300 and compare the model with World Ocean Atlas observations</a:t>
            </a:r>
            <a:r>
              <a:rPr lang="en" sz="1600"/>
              <a:t>.</a:t>
            </a:r>
            <a:endParaRPr sz="1600"/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600"/>
              <a:t>Results/Impacts:</a:t>
            </a:r>
            <a:r>
              <a:rPr lang="en" sz="1600"/>
              <a:t> During the 21</a:t>
            </a:r>
            <a:r>
              <a:rPr baseline="30000" lang="en" sz="1600"/>
              <a:t>st</a:t>
            </a:r>
            <a:r>
              <a:rPr lang="en" sz="1600"/>
              <a:t> century, the volume of low oxygen water increases due primarily to temperature-driven reduction in solubility. After 2100, decreases in tropical ocean nutrient availability and surface biological export more than offset solubility changes, shrinking hypoxic zones</a:t>
            </a:r>
            <a:r>
              <a:rPr lang="en" sz="1600"/>
              <a:t>.</a:t>
            </a:r>
            <a:endParaRPr sz="1600"/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1044525" y="12725"/>
            <a:ext cx="80808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Reversal of Increasing Tropical Ocean Hypoxia Trends with Sustained Climate Warming</a:t>
            </a:r>
            <a:endParaRPr sz="2000"/>
          </a:p>
        </p:txBody>
      </p:sp>
      <p:sp>
        <p:nvSpPr>
          <p:cNvPr id="106" name="Shape 106"/>
          <p:cNvSpPr txBox="1"/>
          <p:nvPr/>
        </p:nvSpPr>
        <p:spPr>
          <a:xfrm>
            <a:off x="0" y="4054935"/>
            <a:ext cx="56328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Fu, Weiwei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F. Primeau, </a:t>
            </a: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J. K. Moore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K. Lindsay, and </a:t>
            </a: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J. T. Randerson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(2018), Reversal of increasing tropical ocean hypoxia trends with sustained climate warming, </a:t>
            </a:r>
            <a:r>
              <a:rPr i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Global Biogeochem. Cycles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32, doi:</a:t>
            </a:r>
            <a:r>
              <a:rPr lang="en" sz="12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10.1002/2017GB005788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3914" y="636125"/>
            <a:ext cx="3013535" cy="16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512675" y="2181300"/>
            <a:ext cx="3635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 1: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Volume of tropical low oxygen ocean intermediate waters first increases, and the declines after 2100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675" y="2693600"/>
            <a:ext cx="3623100" cy="1414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594075" y="4100175"/>
            <a:ext cx="3546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 2: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Oxygen concentrations in the contemporary ocean (left) and changes by 2300 (right). Units are μM O</a:t>
            </a:r>
            <a:r>
              <a:rPr baseline="-25000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Shape 111"/>
          <p:cNvSpPr txBox="1"/>
          <p:nvPr/>
        </p:nvSpPr>
        <p:spPr>
          <a:xfrm rot="-5400000">
            <a:off x="4857703" y="3289300"/>
            <a:ext cx="1109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Depth (m)</a:t>
            </a:r>
            <a:endParaRPr sz="9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