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09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73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838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990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3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31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2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650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20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BFB89-8B6D-4501-BAFC-9E6854DEB41E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A3BEB-4BD5-4ADF-8F74-48736536F1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9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87313"/>
            <a:ext cx="9150350" cy="668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0932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2016-11-28T20:45:45Z</dcterms:created>
  <dcterms:modified xsi:type="dcterms:W3CDTF">2016-11-28T20:46:12Z</dcterms:modified>
</cp:coreProperties>
</file>