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3" r:id="rId1"/>
    <p:sldMasterId id="2147483688" r:id="rId2"/>
    <p:sldMasterId id="2147483691" r:id="rId3"/>
  </p:sldMasterIdLst>
  <p:notesMasterIdLst>
    <p:notesMasterId r:id="rId5"/>
  </p:notesMasterIdLst>
  <p:handoutMasterIdLst>
    <p:handoutMasterId r:id="rId6"/>
  </p:handoutMasterIdLst>
  <p:sldIdLst>
    <p:sldId id="262" r:id="rId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86E25"/>
    <a:srgbClr val="1C75BC"/>
    <a:srgbClr val="88AC2E"/>
    <a:srgbClr val="008000"/>
    <a:srgbClr val="106636"/>
    <a:srgbClr val="276258"/>
    <a:srgbClr val="00808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140" autoAdjust="0"/>
    <p:restoredTop sz="94677" autoAdjust="0"/>
  </p:normalViewPr>
  <p:slideViewPr>
    <p:cSldViewPr snapToGrid="0" snapToObjects="1">
      <p:cViewPr varScale="1">
        <p:scale>
          <a:sx n="123" d="100"/>
          <a:sy n="123" d="100"/>
        </p:scale>
        <p:origin x="176" y="344"/>
      </p:cViewPr>
      <p:guideLst>
        <p:guide orient="horz" pos="2160"/>
        <p:guide pos="2881"/>
      </p:guideLst>
    </p:cSldViewPr>
  </p:slideViewPr>
  <p:outlineViewPr>
    <p:cViewPr>
      <p:scale>
        <a:sx n="33" d="100"/>
        <a:sy n="33" d="100"/>
      </p:scale>
      <p:origin x="0" y="0"/>
    </p:cViewPr>
  </p:outlineViewPr>
  <p:notesTextViewPr>
    <p:cViewPr>
      <p:scale>
        <a:sx n="100" d="100"/>
        <a:sy n="100" d="100"/>
      </p:scale>
      <p:origin x="0" y="0"/>
    </p:cViewPr>
  </p:notesTextViewPr>
  <p:notesViewPr>
    <p:cSldViewPr snapToGrid="0" snapToObjects="1">
      <p:cViewPr varScale="1">
        <p:scale>
          <a:sx n="65" d="100"/>
          <a:sy n="65" d="100"/>
        </p:scale>
        <p:origin x="-1542" y="-10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CE3BC703-3CBD-6E4D-BA71-3FD9FD935D5C}" type="datetimeFigureOut">
              <a:rPr lang="en-US" smtClean="0"/>
              <a:t>4/22/20</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8910744-5CF2-5543-BF83-A5596142CFE2}" type="slidenum">
              <a:rPr lang="en-US" smtClean="0"/>
              <a:t>‹#›</a:t>
            </a:fld>
            <a:endParaRPr lang="en-US"/>
          </a:p>
        </p:txBody>
      </p:sp>
    </p:spTree>
    <p:extLst>
      <p:ext uri="{BB962C8B-B14F-4D97-AF65-F5344CB8AC3E}">
        <p14:creationId xmlns:p14="http://schemas.microsoft.com/office/powerpoint/2010/main" val="369767177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A98C03B-BDB1-094E-85E4-DB3D905A6DF3}" type="datetimeFigureOut">
              <a:rPr lang="en-US" smtClean="0"/>
              <a:t>4/22/20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781C719-3C4F-EB4F-89FE-A3D057C59AC3}" type="slidenum">
              <a:rPr lang="en-US" smtClean="0"/>
              <a:t>‹#›</a:t>
            </a:fld>
            <a:endParaRPr lang="en-US"/>
          </a:p>
        </p:txBody>
      </p:sp>
    </p:spTree>
    <p:extLst>
      <p:ext uri="{BB962C8B-B14F-4D97-AF65-F5344CB8AC3E}">
        <p14:creationId xmlns:p14="http://schemas.microsoft.com/office/powerpoint/2010/main" val="3194365852"/>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g"/><Relationship Id="rId1" Type="http://schemas.openxmlformats.org/officeDocument/2006/relationships/slideMaster" Target="../slideMasters/slideMaster2.xml"/><Relationship Id="rId5" Type="http://schemas.openxmlformats.org/officeDocument/2006/relationships/image" Target="../media/image2.png"/><Relationship Id="rId4" Type="http://schemas.openxmlformats.org/officeDocument/2006/relationships/image" Target="../media/image1.jpe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jpeg"/><Relationship Id="rId7" Type="http://schemas.openxmlformats.org/officeDocument/2006/relationships/image" Target="../media/image6.png"/><Relationship Id="rId2" Type="http://schemas.openxmlformats.org/officeDocument/2006/relationships/image" Target="../media/image3.jpg"/><Relationship Id="rId1" Type="http://schemas.openxmlformats.org/officeDocument/2006/relationships/slideMaster" Target="../slideMasters/slideMaster2.xml"/><Relationship Id="rId6" Type="http://schemas.openxmlformats.org/officeDocument/2006/relationships/image" Target="../media/image5.png"/><Relationship Id="rId5" Type="http://schemas.openxmlformats.org/officeDocument/2006/relationships/image" Target="../media/image2.png"/><Relationship Id="rId4" Type="http://schemas.openxmlformats.org/officeDocument/2006/relationships/image" Target="../media/image1.jpe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g"/><Relationship Id="rId1" Type="http://schemas.openxmlformats.org/officeDocument/2006/relationships/slideMaster" Target="../slideMasters/slideMaster3.xml"/><Relationship Id="rId5" Type="http://schemas.openxmlformats.org/officeDocument/2006/relationships/image" Target="../media/image2.png"/><Relationship Id="rId4" Type="http://schemas.openxmlformats.org/officeDocument/2006/relationships/image" Target="../media/image1.jpe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4.jpeg"/><Relationship Id="rId7" Type="http://schemas.openxmlformats.org/officeDocument/2006/relationships/image" Target="../media/image6.png"/><Relationship Id="rId2" Type="http://schemas.openxmlformats.org/officeDocument/2006/relationships/image" Target="../media/image3.jpg"/><Relationship Id="rId1" Type="http://schemas.openxmlformats.org/officeDocument/2006/relationships/slideMaster" Target="../slideMasters/slideMaster3.xml"/><Relationship Id="rId6" Type="http://schemas.openxmlformats.org/officeDocument/2006/relationships/image" Target="../media/image5.png"/><Relationship Id="rId5" Type="http://schemas.openxmlformats.org/officeDocument/2006/relationships/image" Target="../media/image2.png"/><Relationship Id="rId4" Type="http://schemas.openxmlformats.org/officeDocument/2006/relationships/image" Target="../media/image1.jpe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Other (EESA)">
    <p:spTree>
      <p:nvGrpSpPr>
        <p:cNvPr id="1" name=""/>
        <p:cNvGrpSpPr/>
        <p:nvPr/>
      </p:nvGrpSpPr>
      <p:grpSpPr>
        <a:xfrm>
          <a:off x="0" y="0"/>
          <a:ext cx="0" cy="0"/>
          <a:chOff x="0" y="0"/>
          <a:chExt cx="0" cy="0"/>
        </a:xfrm>
      </p:grpSpPr>
      <p:sp>
        <p:nvSpPr>
          <p:cNvPr id="6" name="Title Placeholder 1"/>
          <p:cNvSpPr>
            <a:spLocks noGrp="1"/>
          </p:cNvSpPr>
          <p:nvPr>
            <p:ph type="title" hasCustomPrompt="1"/>
          </p:nvPr>
        </p:nvSpPr>
        <p:spPr bwMode="auto">
          <a:xfrm>
            <a:off x="0" y="0"/>
            <a:ext cx="9144000" cy="708660"/>
          </a:xfrm>
          <a:prstGeom prst="rect">
            <a:avLst/>
          </a:prstGeom>
          <a:solidFill>
            <a:srgbClr val="1C75BC"/>
          </a:solidFill>
          <a:ln w="9525">
            <a:noFill/>
            <a:miter lim="800000"/>
            <a:headEnd/>
            <a:tailEnd/>
          </a:ln>
        </p:spPr>
        <p:txBody>
          <a:bodyPr anchor="ctr"/>
          <a:lstStyle>
            <a:lvl1pPr marL="0">
              <a:spcBef>
                <a:spcPts val="0"/>
              </a:spcBef>
              <a:defRPr b="1" baseline="0">
                <a:solidFill>
                  <a:schemeClr val="bg1"/>
                </a:solidFill>
              </a:defRPr>
            </a:lvl1pPr>
          </a:lstStyle>
          <a:p>
            <a:pPr lvl="0"/>
            <a:r>
              <a:rPr lang="en-US" dirty="0"/>
              <a:t>Title</a:t>
            </a:r>
          </a:p>
        </p:txBody>
      </p:sp>
      <p:sp>
        <p:nvSpPr>
          <p:cNvPr id="40" name="Content Placeholder 10"/>
          <p:cNvSpPr>
            <a:spLocks noGrp="1"/>
          </p:cNvSpPr>
          <p:nvPr>
            <p:ph sz="quarter" idx="31" hasCustomPrompt="1"/>
          </p:nvPr>
        </p:nvSpPr>
        <p:spPr>
          <a:xfrm>
            <a:off x="13996" y="782956"/>
            <a:ext cx="3350984" cy="4771004"/>
          </a:xfrm>
          <a:prstGeom prst="rect">
            <a:avLst/>
          </a:prstGeom>
        </p:spPr>
        <p:txBody>
          <a:bodyPr/>
          <a:lstStyle>
            <a:lvl1pPr>
              <a:defRPr sz="1800" b="0" baseline="0">
                <a:solidFill>
                  <a:schemeClr val="accent4"/>
                </a:solidFill>
              </a:defRPr>
            </a:lvl1pPr>
            <a:lvl2pPr>
              <a:defRPr sz="1400"/>
            </a:lvl2pPr>
          </a:lstStyle>
          <a:p>
            <a:pPr lvl="0"/>
            <a:r>
              <a:rPr lang="en-US" dirty="0"/>
              <a:t>Image and caption                      - Visually compelling figure(s) to explain the research               - Include legends and descriptive caption</a:t>
            </a:r>
          </a:p>
        </p:txBody>
      </p:sp>
      <p:sp>
        <p:nvSpPr>
          <p:cNvPr id="41" name="Text Placeholder 30"/>
          <p:cNvSpPr>
            <a:spLocks noGrp="1"/>
          </p:cNvSpPr>
          <p:nvPr>
            <p:ph type="body" sz="quarter" idx="26" hasCustomPrompt="1"/>
          </p:nvPr>
        </p:nvSpPr>
        <p:spPr>
          <a:xfrm>
            <a:off x="12700" y="5553960"/>
            <a:ext cx="3352280" cy="688293"/>
          </a:xfrm>
          <a:prstGeom prst="rect">
            <a:avLst/>
          </a:prstGeom>
        </p:spPr>
        <p:txBody>
          <a:bodyPr>
            <a:noAutofit/>
          </a:bodyPr>
          <a:lstStyle>
            <a:lvl1pPr algn="just">
              <a:lnSpc>
                <a:spcPts val="1000"/>
              </a:lnSpc>
              <a:spcBef>
                <a:spcPts val="0"/>
              </a:spcBef>
              <a:defRPr sz="1000" b="0">
                <a:solidFill>
                  <a:srgbClr val="E86E25"/>
                </a:solidFill>
              </a:defRPr>
            </a:lvl1pPr>
          </a:lstStyle>
          <a:p>
            <a:pPr lvl="0"/>
            <a:r>
              <a:rPr lang="en-US" dirty="0"/>
              <a:t>Last, F., F. Last, F. last and F. Last (</a:t>
            </a:r>
            <a:r>
              <a:rPr lang="en-US" dirty="0" err="1"/>
              <a:t>yyyy</a:t>
            </a:r>
            <a:r>
              <a:rPr lang="en-US" dirty="0"/>
              <a:t>), Title. Journal, Volume (Issue), pages, DOI: 10.xxxxx/</a:t>
            </a:r>
            <a:r>
              <a:rPr lang="en-US" dirty="0" err="1"/>
              <a:t>xxxxxx</a:t>
            </a:r>
            <a:endParaRPr lang="en-US" dirty="0"/>
          </a:p>
        </p:txBody>
      </p:sp>
      <p:sp>
        <p:nvSpPr>
          <p:cNvPr id="44" name="Text Placeholder 23"/>
          <p:cNvSpPr>
            <a:spLocks noGrp="1"/>
          </p:cNvSpPr>
          <p:nvPr>
            <p:ph type="body" sz="quarter" idx="30" hasCustomPrompt="1"/>
          </p:nvPr>
        </p:nvSpPr>
        <p:spPr>
          <a:xfrm>
            <a:off x="3387840" y="1079048"/>
            <a:ext cx="5786275" cy="1214209"/>
          </a:xfrm>
          <a:prstGeom prst="rect">
            <a:avLst/>
          </a:prstGeom>
        </p:spPr>
        <p:txBody>
          <a:bodyPr/>
          <a:lstStyle>
            <a:lvl1pPr marL="228600">
              <a:defRPr sz="1600" b="0">
                <a:solidFill>
                  <a:srgbClr val="1C75BC"/>
                </a:solidFill>
              </a:defRPr>
            </a:lvl1pPr>
          </a:lstStyle>
          <a:p>
            <a:pPr lvl="0"/>
            <a:r>
              <a:rPr lang="en-US" dirty="0"/>
              <a:t>50 words or less</a:t>
            </a:r>
          </a:p>
        </p:txBody>
      </p:sp>
      <p:sp>
        <p:nvSpPr>
          <p:cNvPr id="46" name="Text Placeholder 23"/>
          <p:cNvSpPr>
            <a:spLocks noGrp="1"/>
          </p:cNvSpPr>
          <p:nvPr>
            <p:ph type="body" sz="quarter" idx="34" hasCustomPrompt="1"/>
          </p:nvPr>
        </p:nvSpPr>
        <p:spPr>
          <a:xfrm>
            <a:off x="3387840" y="2641148"/>
            <a:ext cx="5786275" cy="1212396"/>
          </a:xfrm>
          <a:prstGeom prst="rect">
            <a:avLst/>
          </a:prstGeom>
        </p:spPr>
        <p:txBody>
          <a:bodyPr/>
          <a:lstStyle>
            <a:lvl1pPr marL="228600">
              <a:defRPr sz="1600" b="0">
                <a:solidFill>
                  <a:srgbClr val="1C75BC"/>
                </a:solidFill>
              </a:defRPr>
            </a:lvl1pPr>
          </a:lstStyle>
          <a:p>
            <a:pPr lvl="0"/>
            <a:r>
              <a:rPr lang="en-US" dirty="0"/>
              <a:t>50 words or less. Importance, relevance, or intriguing component of the finding to the field</a:t>
            </a:r>
          </a:p>
        </p:txBody>
      </p:sp>
      <p:sp>
        <p:nvSpPr>
          <p:cNvPr id="47" name="Text Placeholder 34"/>
          <p:cNvSpPr>
            <a:spLocks noGrp="1"/>
          </p:cNvSpPr>
          <p:nvPr>
            <p:ph type="body" sz="quarter" idx="35" hasCustomPrompt="1"/>
          </p:nvPr>
        </p:nvSpPr>
        <p:spPr>
          <a:xfrm>
            <a:off x="3387840" y="4214359"/>
            <a:ext cx="5786275" cy="2034041"/>
          </a:xfrm>
          <a:prstGeom prst="rect">
            <a:avLst/>
          </a:prstGeom>
        </p:spPr>
        <p:txBody>
          <a:bodyPr>
            <a:normAutofit/>
          </a:bodyPr>
          <a:lstStyle>
            <a:lvl1pPr marL="285750" indent="-285750">
              <a:buFont typeface="Arial" panose="020B0604020202020204" pitchFamily="34" charset="0"/>
              <a:buChar char="‒"/>
              <a:defRPr sz="1400" b="0">
                <a:solidFill>
                  <a:srgbClr val="1C75BC"/>
                </a:solidFill>
              </a:defRPr>
            </a:lvl1pPr>
          </a:lstStyle>
          <a:p>
            <a:pPr lvl="0"/>
            <a:r>
              <a:rPr lang="en-US" dirty="0"/>
              <a:t>Address the research approach in 2-4 bullet points</a:t>
            </a:r>
          </a:p>
        </p:txBody>
      </p:sp>
      <p:pic>
        <p:nvPicPr>
          <p:cNvPr id="49" name="Picture 48" descr="EES_Logo2015.jpg"/>
          <p:cNvPicPr>
            <a:picLocks noChangeAspect="1"/>
          </p:cNvPicPr>
          <p:nvPr userDrawn="1"/>
        </p:nvPicPr>
        <p:blipFill>
          <a:blip r:embed="rId2" cstate="print"/>
          <a:stretch>
            <a:fillRect/>
          </a:stretch>
        </p:blipFill>
        <p:spPr>
          <a:xfrm>
            <a:off x="6705600" y="6323281"/>
            <a:ext cx="1351650" cy="365760"/>
          </a:xfrm>
          <a:prstGeom prst="rect">
            <a:avLst/>
          </a:prstGeom>
        </p:spPr>
      </p:pic>
      <p:pic>
        <p:nvPicPr>
          <p:cNvPr id="50" name="Picture 49" descr="Berkeley_Lab_Logo_Small.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077200" y="6248400"/>
            <a:ext cx="762000" cy="593313"/>
          </a:xfrm>
          <a:prstGeom prst="rect">
            <a:avLst/>
          </a:prstGeom>
        </p:spPr>
      </p:pic>
      <p:sp>
        <p:nvSpPr>
          <p:cNvPr id="52" name="Picture Placeholder 51"/>
          <p:cNvSpPr>
            <a:spLocks noGrp="1"/>
          </p:cNvSpPr>
          <p:nvPr>
            <p:ph type="pic" sz="quarter" idx="36" hasCustomPrompt="1"/>
          </p:nvPr>
        </p:nvSpPr>
        <p:spPr>
          <a:xfrm>
            <a:off x="3387725" y="6323013"/>
            <a:ext cx="3187700" cy="439737"/>
          </a:xfrm>
          <a:prstGeom prst="rect">
            <a:avLst/>
          </a:prstGeom>
        </p:spPr>
        <p:txBody>
          <a:bodyPr/>
          <a:lstStyle>
            <a:lvl1pPr>
              <a:defRPr sz="1100">
                <a:solidFill>
                  <a:schemeClr val="accent4"/>
                </a:solidFill>
              </a:defRPr>
            </a:lvl1pPr>
          </a:lstStyle>
          <a:p>
            <a:pPr lvl="0"/>
            <a:r>
              <a:rPr lang="en-US" dirty="0"/>
              <a:t>Optional - additional logos here (project logo, collaborators, etc.)</a:t>
            </a:r>
          </a:p>
        </p:txBody>
      </p:sp>
      <p:sp>
        <p:nvSpPr>
          <p:cNvPr id="15" name="Picture Placeholder 51"/>
          <p:cNvSpPr>
            <a:spLocks noGrp="1"/>
          </p:cNvSpPr>
          <p:nvPr>
            <p:ph type="pic" sz="quarter" idx="37" hasCustomPrompt="1"/>
          </p:nvPr>
        </p:nvSpPr>
        <p:spPr>
          <a:xfrm>
            <a:off x="347345" y="6330633"/>
            <a:ext cx="2883535" cy="439737"/>
          </a:xfrm>
          <a:prstGeom prst="rect">
            <a:avLst/>
          </a:prstGeom>
        </p:spPr>
        <p:txBody>
          <a:bodyPr/>
          <a:lstStyle>
            <a:lvl1pPr>
              <a:defRPr sz="1100" baseline="0">
                <a:solidFill>
                  <a:schemeClr val="accent4"/>
                </a:solidFill>
              </a:defRPr>
            </a:lvl1pPr>
          </a:lstStyle>
          <a:p>
            <a:pPr lvl="0"/>
            <a:r>
              <a:rPr lang="en-US" dirty="0"/>
              <a:t>Sponsor logo here</a:t>
            </a:r>
          </a:p>
        </p:txBody>
      </p:sp>
      <p:cxnSp>
        <p:nvCxnSpPr>
          <p:cNvPr id="3" name="Straight Connector 2"/>
          <p:cNvCxnSpPr/>
          <p:nvPr userDrawn="1"/>
        </p:nvCxnSpPr>
        <p:spPr>
          <a:xfrm>
            <a:off x="0" y="734513"/>
            <a:ext cx="9144000" cy="0"/>
          </a:xfrm>
          <a:prstGeom prst="line">
            <a:avLst/>
          </a:prstGeom>
          <a:ln w="50800" cmpd="thickThin">
            <a:solidFill>
              <a:srgbClr val="88AC2E"/>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userDrawn="1"/>
        </p:nvCxnSpPr>
        <p:spPr>
          <a:xfrm>
            <a:off x="0" y="6242253"/>
            <a:ext cx="9144000" cy="0"/>
          </a:xfrm>
          <a:prstGeom prst="line">
            <a:avLst/>
          </a:prstGeom>
          <a:ln w="31750">
            <a:solidFill>
              <a:srgbClr val="88AC2E"/>
            </a:solidFill>
          </a:ln>
          <a:effectLst>
            <a:reflection endPos="50000" dist="12700" dir="5400000" sy="-100000" algn="bl" rotWithShape="0"/>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357866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Other (EESA 2)">
    <p:spTree>
      <p:nvGrpSpPr>
        <p:cNvPr id="1" name=""/>
        <p:cNvGrpSpPr/>
        <p:nvPr/>
      </p:nvGrpSpPr>
      <p:grpSpPr>
        <a:xfrm>
          <a:off x="0" y="0"/>
          <a:ext cx="0" cy="0"/>
          <a:chOff x="0" y="0"/>
          <a:chExt cx="0" cy="0"/>
        </a:xfrm>
      </p:grpSpPr>
      <p:sp>
        <p:nvSpPr>
          <p:cNvPr id="3" name="Wave 2"/>
          <p:cNvSpPr/>
          <p:nvPr userDrawn="1"/>
        </p:nvSpPr>
        <p:spPr>
          <a:xfrm>
            <a:off x="0" y="330200"/>
            <a:ext cx="9140825" cy="238125"/>
          </a:xfrm>
          <a:prstGeom prst="wave">
            <a:avLst/>
          </a:prstGeom>
          <a:solidFill>
            <a:schemeClr val="accent6">
              <a:lumMod val="75000"/>
            </a:schemeClr>
          </a:solidFill>
          <a:ln w="3175">
            <a:noFill/>
          </a:ln>
          <a:effectLst/>
        </p:spPr>
        <p:style>
          <a:lnRef idx="1">
            <a:schemeClr val="accent1"/>
          </a:lnRef>
          <a:fillRef idx="3">
            <a:schemeClr val="accent1"/>
          </a:fillRef>
          <a:effectRef idx="2">
            <a:schemeClr val="accent1"/>
          </a:effectRef>
          <a:fontRef idx="minor">
            <a:schemeClr val="lt1"/>
          </a:fontRef>
        </p:style>
        <p:txBody>
          <a:bodyPr/>
          <a:lstStyle/>
          <a:p>
            <a:pPr defTabSz="1436888">
              <a:defRPr/>
            </a:pPr>
            <a:endParaRPr lang="en-US">
              <a:solidFill>
                <a:prstClr val="white"/>
              </a:solidFill>
            </a:endParaRPr>
          </a:p>
        </p:txBody>
      </p:sp>
      <p:sp>
        <p:nvSpPr>
          <p:cNvPr id="4" name="Wave 3"/>
          <p:cNvSpPr/>
          <p:nvPr userDrawn="1"/>
        </p:nvSpPr>
        <p:spPr>
          <a:xfrm>
            <a:off x="3175" y="311150"/>
            <a:ext cx="9140825" cy="219075"/>
          </a:xfrm>
          <a:prstGeom prst="wave">
            <a:avLst/>
          </a:prstGeom>
          <a:gradFill>
            <a:gsLst>
              <a:gs pos="0">
                <a:srgbClr val="FFCC66"/>
              </a:gs>
              <a:gs pos="100000">
                <a:srgbClr val="FFF495"/>
              </a:gs>
            </a:gsLst>
            <a:lin ang="600000" scaled="0"/>
          </a:gradFill>
          <a:ln w="3175">
            <a:noFill/>
          </a:ln>
          <a:effectLst/>
        </p:spPr>
        <p:style>
          <a:lnRef idx="1">
            <a:schemeClr val="accent1"/>
          </a:lnRef>
          <a:fillRef idx="3">
            <a:schemeClr val="accent1"/>
          </a:fillRef>
          <a:effectRef idx="2">
            <a:schemeClr val="accent1"/>
          </a:effectRef>
          <a:fontRef idx="minor">
            <a:schemeClr val="lt1"/>
          </a:fontRef>
        </p:style>
        <p:txBody>
          <a:bodyPr/>
          <a:lstStyle/>
          <a:p>
            <a:pPr defTabSz="1436888">
              <a:defRPr/>
            </a:pPr>
            <a:endParaRPr lang="en-US">
              <a:solidFill>
                <a:prstClr val="white"/>
              </a:solidFill>
            </a:endParaRPr>
          </a:p>
        </p:txBody>
      </p:sp>
      <p:sp>
        <p:nvSpPr>
          <p:cNvPr id="5" name="Wave 4"/>
          <p:cNvSpPr/>
          <p:nvPr userDrawn="1"/>
        </p:nvSpPr>
        <p:spPr>
          <a:xfrm>
            <a:off x="0" y="263525"/>
            <a:ext cx="9140825" cy="233363"/>
          </a:xfrm>
          <a:prstGeom prst="wave">
            <a:avLst/>
          </a:prstGeom>
          <a:gradFill flip="none" rotWithShape="1">
            <a:gsLst>
              <a:gs pos="0">
                <a:srgbClr val="0070C0">
                  <a:shade val="30000"/>
                  <a:satMod val="115000"/>
                </a:srgbClr>
              </a:gs>
              <a:gs pos="50000">
                <a:srgbClr val="0070C0">
                  <a:shade val="67500"/>
                  <a:satMod val="115000"/>
                </a:srgbClr>
              </a:gs>
              <a:gs pos="100000">
                <a:srgbClr val="0070C0">
                  <a:shade val="100000"/>
                  <a:satMod val="115000"/>
                </a:srgbClr>
              </a:gs>
            </a:gsLst>
            <a:lin ang="2700000" scaled="1"/>
            <a:tileRect/>
          </a:gradFill>
          <a:ln w="3175">
            <a:noFill/>
          </a:ln>
          <a:effectLst/>
        </p:spPr>
        <p:style>
          <a:lnRef idx="1">
            <a:schemeClr val="accent1"/>
          </a:lnRef>
          <a:fillRef idx="3">
            <a:schemeClr val="accent1"/>
          </a:fillRef>
          <a:effectRef idx="2">
            <a:schemeClr val="accent1"/>
          </a:effectRef>
          <a:fontRef idx="minor">
            <a:schemeClr val="lt1"/>
          </a:fontRef>
        </p:style>
        <p:txBody>
          <a:bodyPr/>
          <a:lstStyle/>
          <a:p>
            <a:pPr defTabSz="1436888">
              <a:defRPr/>
            </a:pPr>
            <a:endParaRPr lang="en-US">
              <a:solidFill>
                <a:prstClr val="white"/>
              </a:solidFill>
            </a:endParaRPr>
          </a:p>
        </p:txBody>
      </p:sp>
      <p:sp>
        <p:nvSpPr>
          <p:cNvPr id="6" name="Wave 5"/>
          <p:cNvSpPr/>
          <p:nvPr userDrawn="1"/>
        </p:nvSpPr>
        <p:spPr>
          <a:xfrm>
            <a:off x="0" y="65088"/>
            <a:ext cx="9144000" cy="361950"/>
          </a:xfrm>
          <a:prstGeom prst="wave">
            <a:avLst/>
          </a:prstGeom>
          <a:gradFill flip="none" rotWithShape="1">
            <a:gsLst>
              <a:gs pos="0">
                <a:srgbClr val="0070C0">
                  <a:shade val="30000"/>
                  <a:satMod val="115000"/>
                </a:srgbClr>
              </a:gs>
              <a:gs pos="50000">
                <a:srgbClr val="0070C0">
                  <a:shade val="67500"/>
                  <a:satMod val="115000"/>
                </a:srgbClr>
              </a:gs>
              <a:gs pos="100000">
                <a:srgbClr val="0070C0">
                  <a:shade val="100000"/>
                  <a:satMod val="115000"/>
                </a:srgbClr>
              </a:gs>
            </a:gsLst>
            <a:lin ang="2700000" scaled="1"/>
            <a:tileRect/>
          </a:gradFill>
          <a:ln w="3175">
            <a:noFill/>
          </a:ln>
          <a:effectLst/>
        </p:spPr>
        <p:style>
          <a:lnRef idx="1">
            <a:schemeClr val="accent1"/>
          </a:lnRef>
          <a:fillRef idx="3">
            <a:schemeClr val="accent1"/>
          </a:fillRef>
          <a:effectRef idx="2">
            <a:schemeClr val="accent1"/>
          </a:effectRef>
          <a:fontRef idx="minor">
            <a:schemeClr val="lt1"/>
          </a:fontRef>
        </p:style>
        <p:txBody>
          <a:bodyPr/>
          <a:lstStyle/>
          <a:p>
            <a:pPr defTabSz="1436888">
              <a:defRPr/>
            </a:pPr>
            <a:endParaRPr lang="en-US">
              <a:solidFill>
                <a:prstClr val="white"/>
              </a:solidFill>
            </a:endParaRPr>
          </a:p>
        </p:txBody>
      </p:sp>
      <p:sp>
        <p:nvSpPr>
          <p:cNvPr id="7" name="Rectangle 6"/>
          <p:cNvSpPr/>
          <p:nvPr userDrawn="1"/>
        </p:nvSpPr>
        <p:spPr>
          <a:xfrm>
            <a:off x="0" y="0"/>
            <a:ext cx="9144000" cy="304800"/>
          </a:xfrm>
          <a:prstGeom prst="rect">
            <a:avLst/>
          </a:prstGeom>
          <a:gradFill flip="none" rotWithShape="1">
            <a:gsLst>
              <a:gs pos="0">
                <a:srgbClr val="0070C0">
                  <a:shade val="30000"/>
                  <a:satMod val="115000"/>
                </a:srgbClr>
              </a:gs>
              <a:gs pos="50000">
                <a:srgbClr val="0070C0">
                  <a:shade val="67500"/>
                  <a:satMod val="115000"/>
                </a:srgbClr>
              </a:gs>
              <a:gs pos="100000">
                <a:srgbClr val="0070C0">
                  <a:shade val="100000"/>
                  <a:satMod val="115000"/>
                </a:srgbClr>
              </a:gs>
            </a:gsLst>
            <a:lin ang="2700000" scaled="1"/>
            <a:tileRect/>
          </a:gra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1436888">
              <a:defRPr/>
            </a:pPr>
            <a:endParaRPr lang="en-US" dirty="0">
              <a:solidFill>
                <a:prstClr val="white"/>
              </a:solidFill>
            </a:endParaRPr>
          </a:p>
        </p:txBody>
      </p:sp>
      <p:sp>
        <p:nvSpPr>
          <p:cNvPr id="8" name="Wave 7"/>
          <p:cNvSpPr/>
          <p:nvPr userDrawn="1"/>
        </p:nvSpPr>
        <p:spPr>
          <a:xfrm>
            <a:off x="-3175" y="557213"/>
            <a:ext cx="9147175" cy="233362"/>
          </a:xfrm>
          <a:prstGeom prst="wave">
            <a:avLst/>
          </a:prstGeom>
          <a:solidFill>
            <a:srgbClr val="6BA42C"/>
          </a:solidFill>
          <a:ln w="3175">
            <a:noFill/>
          </a:ln>
          <a:effectLst/>
        </p:spPr>
        <p:style>
          <a:lnRef idx="1">
            <a:schemeClr val="accent1"/>
          </a:lnRef>
          <a:fillRef idx="3">
            <a:schemeClr val="accent1"/>
          </a:fillRef>
          <a:effectRef idx="2">
            <a:schemeClr val="accent1"/>
          </a:effectRef>
          <a:fontRef idx="minor">
            <a:schemeClr val="lt1"/>
          </a:fontRef>
        </p:style>
        <p:txBody>
          <a:bodyPr/>
          <a:lstStyle/>
          <a:p>
            <a:pPr defTabSz="1436888">
              <a:defRPr/>
            </a:pPr>
            <a:endParaRPr lang="en-US">
              <a:solidFill>
                <a:prstClr val="white"/>
              </a:solidFill>
            </a:endParaRPr>
          </a:p>
        </p:txBody>
      </p:sp>
      <p:sp>
        <p:nvSpPr>
          <p:cNvPr id="9" name="Title Placeholder 1"/>
          <p:cNvSpPr>
            <a:spLocks noGrp="1"/>
          </p:cNvSpPr>
          <p:nvPr>
            <p:ph type="title" hasCustomPrompt="1"/>
          </p:nvPr>
        </p:nvSpPr>
        <p:spPr bwMode="auto">
          <a:xfrm>
            <a:off x="0" y="0"/>
            <a:ext cx="9144000" cy="708660"/>
          </a:xfrm>
          <a:prstGeom prst="rect">
            <a:avLst/>
          </a:prstGeom>
          <a:noFill/>
          <a:ln w="9525">
            <a:noFill/>
            <a:miter lim="800000"/>
            <a:headEnd/>
            <a:tailEnd/>
          </a:ln>
        </p:spPr>
        <p:txBody>
          <a:bodyPr anchor="ctr"/>
          <a:lstStyle>
            <a:lvl1pPr marL="0">
              <a:spcBef>
                <a:spcPts val="0"/>
              </a:spcBef>
              <a:defRPr b="1" baseline="0">
                <a:solidFill>
                  <a:schemeClr val="bg1"/>
                </a:solidFill>
              </a:defRPr>
            </a:lvl1pPr>
          </a:lstStyle>
          <a:p>
            <a:pPr lvl="0"/>
            <a:r>
              <a:rPr lang="en-US" dirty="0"/>
              <a:t>Title</a:t>
            </a:r>
          </a:p>
        </p:txBody>
      </p:sp>
      <p:sp>
        <p:nvSpPr>
          <p:cNvPr id="10" name="Content Placeholder 10"/>
          <p:cNvSpPr>
            <a:spLocks noGrp="1"/>
          </p:cNvSpPr>
          <p:nvPr>
            <p:ph sz="quarter" idx="31" hasCustomPrompt="1"/>
          </p:nvPr>
        </p:nvSpPr>
        <p:spPr>
          <a:xfrm>
            <a:off x="13996" y="782956"/>
            <a:ext cx="3350984" cy="4771004"/>
          </a:xfrm>
          <a:prstGeom prst="rect">
            <a:avLst/>
          </a:prstGeom>
        </p:spPr>
        <p:txBody>
          <a:bodyPr/>
          <a:lstStyle>
            <a:lvl1pPr>
              <a:defRPr sz="1800" b="0" baseline="0">
                <a:solidFill>
                  <a:schemeClr val="accent4"/>
                </a:solidFill>
              </a:defRPr>
            </a:lvl1pPr>
            <a:lvl2pPr>
              <a:defRPr sz="1400"/>
            </a:lvl2pPr>
          </a:lstStyle>
          <a:p>
            <a:pPr lvl="0"/>
            <a:r>
              <a:rPr lang="en-US" dirty="0"/>
              <a:t>Image and caption                      - Visually compelling figure(s) to explain the research               - Include legends and descriptive caption</a:t>
            </a:r>
          </a:p>
        </p:txBody>
      </p:sp>
      <p:sp>
        <p:nvSpPr>
          <p:cNvPr id="11" name="Text Placeholder 30"/>
          <p:cNvSpPr>
            <a:spLocks noGrp="1"/>
          </p:cNvSpPr>
          <p:nvPr>
            <p:ph type="body" sz="quarter" idx="26" hasCustomPrompt="1"/>
          </p:nvPr>
        </p:nvSpPr>
        <p:spPr>
          <a:xfrm>
            <a:off x="12700" y="5553960"/>
            <a:ext cx="3352280" cy="688293"/>
          </a:xfrm>
          <a:prstGeom prst="rect">
            <a:avLst/>
          </a:prstGeom>
        </p:spPr>
        <p:txBody>
          <a:bodyPr>
            <a:noAutofit/>
          </a:bodyPr>
          <a:lstStyle>
            <a:lvl1pPr algn="just">
              <a:lnSpc>
                <a:spcPts val="1000"/>
              </a:lnSpc>
              <a:spcBef>
                <a:spcPts val="0"/>
              </a:spcBef>
              <a:defRPr sz="1000" b="0">
                <a:solidFill>
                  <a:srgbClr val="E86E25"/>
                </a:solidFill>
              </a:defRPr>
            </a:lvl1pPr>
          </a:lstStyle>
          <a:p>
            <a:pPr lvl="0"/>
            <a:r>
              <a:rPr lang="en-US" dirty="0"/>
              <a:t>Last, F., F. Last, F. last and F. Last (</a:t>
            </a:r>
            <a:r>
              <a:rPr lang="en-US" dirty="0" err="1"/>
              <a:t>yyyy</a:t>
            </a:r>
            <a:r>
              <a:rPr lang="en-US" dirty="0"/>
              <a:t>), Title. Journal, Volume (Issue), pages, DOI: 10.xxxxx/</a:t>
            </a:r>
            <a:r>
              <a:rPr lang="en-US" dirty="0" err="1"/>
              <a:t>xxxxxx</a:t>
            </a:r>
            <a:endParaRPr lang="en-US" dirty="0"/>
          </a:p>
        </p:txBody>
      </p:sp>
      <p:sp>
        <p:nvSpPr>
          <p:cNvPr id="14" name="Text Placeholder 23"/>
          <p:cNvSpPr>
            <a:spLocks noGrp="1"/>
          </p:cNvSpPr>
          <p:nvPr>
            <p:ph type="body" sz="quarter" idx="30" hasCustomPrompt="1"/>
          </p:nvPr>
        </p:nvSpPr>
        <p:spPr>
          <a:xfrm>
            <a:off x="3387840" y="1079048"/>
            <a:ext cx="5786275" cy="1214209"/>
          </a:xfrm>
          <a:prstGeom prst="rect">
            <a:avLst/>
          </a:prstGeom>
        </p:spPr>
        <p:txBody>
          <a:bodyPr/>
          <a:lstStyle>
            <a:lvl1pPr marL="228600">
              <a:defRPr sz="1600" b="0">
                <a:solidFill>
                  <a:srgbClr val="1C75BC"/>
                </a:solidFill>
              </a:defRPr>
            </a:lvl1pPr>
          </a:lstStyle>
          <a:p>
            <a:pPr lvl="0"/>
            <a:r>
              <a:rPr lang="en-US" dirty="0"/>
              <a:t>50 words or less</a:t>
            </a:r>
          </a:p>
        </p:txBody>
      </p:sp>
      <p:sp>
        <p:nvSpPr>
          <p:cNvPr id="16" name="Text Placeholder 23"/>
          <p:cNvSpPr>
            <a:spLocks noGrp="1"/>
          </p:cNvSpPr>
          <p:nvPr>
            <p:ph type="body" sz="quarter" idx="34" hasCustomPrompt="1"/>
          </p:nvPr>
        </p:nvSpPr>
        <p:spPr>
          <a:xfrm>
            <a:off x="3387840" y="2641148"/>
            <a:ext cx="5786275" cy="1212396"/>
          </a:xfrm>
          <a:prstGeom prst="rect">
            <a:avLst/>
          </a:prstGeom>
        </p:spPr>
        <p:txBody>
          <a:bodyPr/>
          <a:lstStyle>
            <a:lvl1pPr marL="228600">
              <a:defRPr sz="1600" b="0">
                <a:solidFill>
                  <a:srgbClr val="1C75BC"/>
                </a:solidFill>
              </a:defRPr>
            </a:lvl1pPr>
          </a:lstStyle>
          <a:p>
            <a:pPr lvl="0"/>
            <a:r>
              <a:rPr lang="en-US" dirty="0"/>
              <a:t>50 words or less. Importance, relevance, or intriguing component of the finding to the field</a:t>
            </a:r>
          </a:p>
        </p:txBody>
      </p:sp>
      <p:sp>
        <p:nvSpPr>
          <p:cNvPr id="17" name="Text Placeholder 34"/>
          <p:cNvSpPr>
            <a:spLocks noGrp="1"/>
          </p:cNvSpPr>
          <p:nvPr>
            <p:ph type="body" sz="quarter" idx="35" hasCustomPrompt="1"/>
          </p:nvPr>
        </p:nvSpPr>
        <p:spPr>
          <a:xfrm>
            <a:off x="3387840" y="4214359"/>
            <a:ext cx="5786275" cy="2034041"/>
          </a:xfrm>
          <a:prstGeom prst="rect">
            <a:avLst/>
          </a:prstGeom>
        </p:spPr>
        <p:txBody>
          <a:bodyPr>
            <a:normAutofit/>
          </a:bodyPr>
          <a:lstStyle>
            <a:lvl1pPr marL="285750" indent="-285750">
              <a:buFont typeface="Arial" panose="020B0604020202020204" pitchFamily="34" charset="0"/>
              <a:buChar char="‒"/>
              <a:defRPr sz="1400" b="0">
                <a:solidFill>
                  <a:srgbClr val="1C75BC"/>
                </a:solidFill>
              </a:defRPr>
            </a:lvl1pPr>
          </a:lstStyle>
          <a:p>
            <a:pPr lvl="0"/>
            <a:r>
              <a:rPr lang="en-US" dirty="0"/>
              <a:t>Address the research approach in 2-4 bullet points</a:t>
            </a:r>
          </a:p>
        </p:txBody>
      </p:sp>
      <p:pic>
        <p:nvPicPr>
          <p:cNvPr id="18" name="Picture 17" descr="EES_Logo2015.jpg"/>
          <p:cNvPicPr>
            <a:picLocks noChangeAspect="1"/>
          </p:cNvPicPr>
          <p:nvPr userDrawn="1"/>
        </p:nvPicPr>
        <p:blipFill>
          <a:blip r:embed="rId2" cstate="print"/>
          <a:stretch>
            <a:fillRect/>
          </a:stretch>
        </p:blipFill>
        <p:spPr>
          <a:xfrm>
            <a:off x="6705600" y="6323281"/>
            <a:ext cx="1351650" cy="365760"/>
          </a:xfrm>
          <a:prstGeom prst="rect">
            <a:avLst/>
          </a:prstGeom>
        </p:spPr>
      </p:pic>
      <p:pic>
        <p:nvPicPr>
          <p:cNvPr id="19" name="Picture 18" descr="Berkeley_Lab_Logo_Small.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077200" y="6248400"/>
            <a:ext cx="762000" cy="593313"/>
          </a:xfrm>
          <a:prstGeom prst="rect">
            <a:avLst/>
          </a:prstGeom>
        </p:spPr>
      </p:pic>
      <p:sp>
        <p:nvSpPr>
          <p:cNvPr id="20" name="Picture Placeholder 51"/>
          <p:cNvSpPr>
            <a:spLocks noGrp="1"/>
          </p:cNvSpPr>
          <p:nvPr>
            <p:ph type="pic" sz="quarter" idx="36" hasCustomPrompt="1"/>
          </p:nvPr>
        </p:nvSpPr>
        <p:spPr>
          <a:xfrm>
            <a:off x="3387725" y="6323013"/>
            <a:ext cx="3187700" cy="439737"/>
          </a:xfrm>
          <a:prstGeom prst="rect">
            <a:avLst/>
          </a:prstGeom>
        </p:spPr>
        <p:txBody>
          <a:bodyPr/>
          <a:lstStyle>
            <a:lvl1pPr>
              <a:defRPr sz="1100">
                <a:solidFill>
                  <a:schemeClr val="accent4"/>
                </a:solidFill>
              </a:defRPr>
            </a:lvl1pPr>
          </a:lstStyle>
          <a:p>
            <a:pPr lvl="0"/>
            <a:r>
              <a:rPr lang="en-US" dirty="0"/>
              <a:t>Optional - additional logos here (project logo, collaborators, etc.)</a:t>
            </a:r>
          </a:p>
        </p:txBody>
      </p:sp>
      <p:sp>
        <p:nvSpPr>
          <p:cNvPr id="21" name="Picture Placeholder 51"/>
          <p:cNvSpPr>
            <a:spLocks noGrp="1"/>
          </p:cNvSpPr>
          <p:nvPr>
            <p:ph type="pic" sz="quarter" idx="37" hasCustomPrompt="1"/>
          </p:nvPr>
        </p:nvSpPr>
        <p:spPr>
          <a:xfrm>
            <a:off x="347345" y="6330633"/>
            <a:ext cx="2883535" cy="439737"/>
          </a:xfrm>
          <a:prstGeom prst="rect">
            <a:avLst/>
          </a:prstGeom>
        </p:spPr>
        <p:txBody>
          <a:bodyPr/>
          <a:lstStyle>
            <a:lvl1pPr>
              <a:defRPr sz="1100" baseline="0">
                <a:solidFill>
                  <a:schemeClr val="accent4"/>
                </a:solidFill>
              </a:defRPr>
            </a:lvl1pPr>
          </a:lstStyle>
          <a:p>
            <a:pPr lvl="0"/>
            <a:r>
              <a:rPr lang="en-US" dirty="0"/>
              <a:t>Sponsor logo here</a:t>
            </a:r>
          </a:p>
        </p:txBody>
      </p:sp>
      <p:cxnSp>
        <p:nvCxnSpPr>
          <p:cNvPr id="22" name="Straight Connector 21"/>
          <p:cNvCxnSpPr/>
          <p:nvPr userDrawn="1"/>
        </p:nvCxnSpPr>
        <p:spPr>
          <a:xfrm>
            <a:off x="0" y="734513"/>
            <a:ext cx="9144000" cy="0"/>
          </a:xfrm>
          <a:prstGeom prst="line">
            <a:avLst/>
          </a:prstGeom>
          <a:ln w="50800" cmpd="thickThin">
            <a:solidFill>
              <a:srgbClr val="88AC2E"/>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userDrawn="1"/>
        </p:nvCxnSpPr>
        <p:spPr>
          <a:xfrm>
            <a:off x="0" y="6242253"/>
            <a:ext cx="9144000" cy="0"/>
          </a:xfrm>
          <a:prstGeom prst="line">
            <a:avLst/>
          </a:prstGeom>
          <a:ln w="31750">
            <a:solidFill>
              <a:srgbClr val="88AC2E"/>
            </a:solidFill>
          </a:ln>
          <a:effectLst>
            <a:reflection endPos="50000" dist="12700" dir="5400000" sy="-100000" algn="bl" rotWithShape="0"/>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343394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OE-SC generic (BER or BES)">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Title Placeholder 1"/>
          <p:cNvSpPr>
            <a:spLocks noGrp="1"/>
          </p:cNvSpPr>
          <p:nvPr>
            <p:ph type="title" hasCustomPrompt="1"/>
          </p:nvPr>
        </p:nvSpPr>
        <p:spPr bwMode="auto">
          <a:xfrm>
            <a:off x="366486" y="-4627"/>
            <a:ext cx="8392886" cy="708660"/>
          </a:xfrm>
          <a:prstGeom prst="rect">
            <a:avLst/>
          </a:prstGeom>
          <a:noFill/>
          <a:ln w="9525">
            <a:noFill/>
            <a:miter lim="800000"/>
            <a:headEnd/>
            <a:tailEnd/>
          </a:ln>
        </p:spPr>
        <p:txBody>
          <a:bodyPr anchor="ctr"/>
          <a:lstStyle>
            <a:lvl1pPr>
              <a:defRPr b="1" baseline="0">
                <a:solidFill>
                  <a:srgbClr val="008000"/>
                </a:solidFill>
              </a:defRPr>
            </a:lvl1pPr>
          </a:lstStyle>
          <a:p>
            <a:pPr lvl="0"/>
            <a:r>
              <a:rPr lang="en-US" dirty="0"/>
              <a:t>Title</a:t>
            </a:r>
          </a:p>
        </p:txBody>
      </p:sp>
      <p:sp>
        <p:nvSpPr>
          <p:cNvPr id="40" name="Content Placeholder 10"/>
          <p:cNvSpPr>
            <a:spLocks noGrp="1"/>
          </p:cNvSpPr>
          <p:nvPr>
            <p:ph sz="quarter" idx="31" hasCustomPrompt="1"/>
          </p:nvPr>
        </p:nvSpPr>
        <p:spPr>
          <a:xfrm>
            <a:off x="13996" y="782956"/>
            <a:ext cx="3350984" cy="4771004"/>
          </a:xfrm>
          <a:prstGeom prst="rect">
            <a:avLst/>
          </a:prstGeom>
        </p:spPr>
        <p:txBody>
          <a:bodyPr/>
          <a:lstStyle>
            <a:lvl1pPr>
              <a:defRPr sz="1800" b="0" baseline="0">
                <a:solidFill>
                  <a:srgbClr val="008000"/>
                </a:solidFill>
              </a:defRPr>
            </a:lvl1pPr>
            <a:lvl2pPr>
              <a:defRPr sz="1400"/>
            </a:lvl2pPr>
          </a:lstStyle>
          <a:p>
            <a:pPr lvl="0"/>
            <a:r>
              <a:rPr lang="en-US" dirty="0"/>
              <a:t>Image and caption                      - Visually compelling figure(s) to explain the research               - Include legends and descriptive caption                     - DOE has the right to use published journal images per contractual funding agreements</a:t>
            </a:r>
          </a:p>
          <a:p>
            <a:pPr lvl="1"/>
            <a:endParaRPr lang="en-US" dirty="0"/>
          </a:p>
        </p:txBody>
      </p:sp>
      <p:sp>
        <p:nvSpPr>
          <p:cNvPr id="41" name="Text Placeholder 30"/>
          <p:cNvSpPr>
            <a:spLocks noGrp="1"/>
          </p:cNvSpPr>
          <p:nvPr>
            <p:ph type="body" sz="quarter" idx="26" hasCustomPrompt="1"/>
          </p:nvPr>
        </p:nvSpPr>
        <p:spPr>
          <a:xfrm>
            <a:off x="12700" y="5553960"/>
            <a:ext cx="3352280" cy="688293"/>
          </a:xfrm>
          <a:prstGeom prst="rect">
            <a:avLst/>
          </a:prstGeom>
        </p:spPr>
        <p:txBody>
          <a:bodyPr>
            <a:noAutofit/>
          </a:bodyPr>
          <a:lstStyle>
            <a:lvl1pPr algn="just">
              <a:lnSpc>
                <a:spcPts val="1000"/>
              </a:lnSpc>
              <a:spcBef>
                <a:spcPts val="0"/>
              </a:spcBef>
              <a:defRPr sz="1000" b="0"/>
            </a:lvl1pPr>
          </a:lstStyle>
          <a:p>
            <a:pPr lvl="0"/>
            <a:r>
              <a:rPr lang="en-US" dirty="0"/>
              <a:t>Last, F., F. Last, F. last and F. Last (</a:t>
            </a:r>
            <a:r>
              <a:rPr lang="en-US" dirty="0" err="1"/>
              <a:t>yyyy</a:t>
            </a:r>
            <a:r>
              <a:rPr lang="en-US" dirty="0"/>
              <a:t>), Title. Journal, Volume (Issue), pages, DOI: 10.xxxxx/</a:t>
            </a:r>
            <a:r>
              <a:rPr lang="en-US" dirty="0" err="1"/>
              <a:t>xxxxxx</a:t>
            </a:r>
            <a:endParaRPr lang="en-US" dirty="0"/>
          </a:p>
        </p:txBody>
      </p:sp>
      <p:sp>
        <p:nvSpPr>
          <p:cNvPr id="44" name="Text Placeholder 23"/>
          <p:cNvSpPr>
            <a:spLocks noGrp="1"/>
          </p:cNvSpPr>
          <p:nvPr>
            <p:ph type="body" sz="quarter" idx="30" hasCustomPrompt="1"/>
          </p:nvPr>
        </p:nvSpPr>
        <p:spPr>
          <a:xfrm>
            <a:off x="3387840" y="1079048"/>
            <a:ext cx="5786275" cy="1214209"/>
          </a:xfrm>
          <a:prstGeom prst="rect">
            <a:avLst/>
          </a:prstGeom>
        </p:spPr>
        <p:txBody>
          <a:bodyPr/>
          <a:lstStyle>
            <a:lvl1pPr marL="228600">
              <a:defRPr sz="1600" b="0">
                <a:solidFill>
                  <a:schemeClr val="tx1"/>
                </a:solidFill>
              </a:defRPr>
            </a:lvl1pPr>
          </a:lstStyle>
          <a:p>
            <a:pPr lvl="0"/>
            <a:r>
              <a:rPr lang="en-US" dirty="0"/>
              <a:t>50 words or less</a:t>
            </a:r>
          </a:p>
        </p:txBody>
      </p:sp>
      <p:sp>
        <p:nvSpPr>
          <p:cNvPr id="46" name="Text Placeholder 23"/>
          <p:cNvSpPr>
            <a:spLocks noGrp="1"/>
          </p:cNvSpPr>
          <p:nvPr>
            <p:ph type="body" sz="quarter" idx="34" hasCustomPrompt="1"/>
          </p:nvPr>
        </p:nvSpPr>
        <p:spPr>
          <a:xfrm>
            <a:off x="3387840" y="2641148"/>
            <a:ext cx="5786275" cy="1212396"/>
          </a:xfrm>
          <a:prstGeom prst="rect">
            <a:avLst/>
          </a:prstGeom>
        </p:spPr>
        <p:txBody>
          <a:bodyPr/>
          <a:lstStyle>
            <a:lvl1pPr marL="228600">
              <a:defRPr sz="1600" b="0">
                <a:solidFill>
                  <a:schemeClr val="tx1"/>
                </a:solidFill>
              </a:defRPr>
            </a:lvl1pPr>
          </a:lstStyle>
          <a:p>
            <a:pPr lvl="0"/>
            <a:r>
              <a:rPr lang="en-US" dirty="0"/>
              <a:t>50 words or less. Importance, relevance, or intriguing component of the finding to the field</a:t>
            </a:r>
          </a:p>
        </p:txBody>
      </p:sp>
      <p:sp>
        <p:nvSpPr>
          <p:cNvPr id="47" name="Text Placeholder 34"/>
          <p:cNvSpPr>
            <a:spLocks noGrp="1"/>
          </p:cNvSpPr>
          <p:nvPr>
            <p:ph type="body" sz="quarter" idx="35" hasCustomPrompt="1"/>
          </p:nvPr>
        </p:nvSpPr>
        <p:spPr>
          <a:xfrm>
            <a:off x="3387840" y="4214359"/>
            <a:ext cx="5786275" cy="2034041"/>
          </a:xfrm>
          <a:prstGeom prst="rect">
            <a:avLst/>
          </a:prstGeom>
        </p:spPr>
        <p:txBody>
          <a:bodyPr>
            <a:normAutofit/>
          </a:bodyPr>
          <a:lstStyle>
            <a:lvl1pPr marL="285750" indent="-285750">
              <a:buFont typeface="Arial" panose="020B0604020202020204" pitchFamily="34" charset="0"/>
              <a:buChar char="‒"/>
              <a:defRPr sz="1400" b="0">
                <a:solidFill>
                  <a:schemeClr val="tx1"/>
                </a:solidFill>
              </a:defRPr>
            </a:lvl1pPr>
          </a:lstStyle>
          <a:p>
            <a:pPr lvl="0"/>
            <a:r>
              <a:rPr lang="en-US" dirty="0"/>
              <a:t>Address the research approach in 2-4 bullet points</a:t>
            </a:r>
          </a:p>
          <a:p>
            <a:pPr lvl="0"/>
            <a:r>
              <a:rPr lang="en-US" dirty="0"/>
              <a:t>Only if needed: Give a ~175 word detailed explanation and/or additional description of figure if needed in the PowerPoint Notes section</a:t>
            </a:r>
          </a:p>
        </p:txBody>
      </p:sp>
      <p:pic>
        <p:nvPicPr>
          <p:cNvPr id="48" name="Picture 9" descr="horizontal-logo-green-text.jpg"/>
          <p:cNvPicPr>
            <a:picLocks noChangeAspect="1"/>
          </p:cNvPicPr>
          <p:nvPr userDrawn="1"/>
        </p:nvPicPr>
        <p:blipFill>
          <a:blip r:embed="rId3" cstate="print"/>
          <a:srcRect/>
          <a:stretch>
            <a:fillRect/>
          </a:stretch>
        </p:blipFill>
        <p:spPr bwMode="auto">
          <a:xfrm>
            <a:off x="457200" y="6354776"/>
            <a:ext cx="2438400" cy="407987"/>
          </a:xfrm>
          <a:prstGeom prst="rect">
            <a:avLst/>
          </a:prstGeom>
          <a:noFill/>
          <a:ln w="9525">
            <a:noFill/>
            <a:miter lim="800000"/>
            <a:headEnd/>
            <a:tailEnd/>
          </a:ln>
        </p:spPr>
      </p:pic>
      <p:pic>
        <p:nvPicPr>
          <p:cNvPr id="49" name="Picture 48" descr="EES_Logo2015.jpg"/>
          <p:cNvPicPr>
            <a:picLocks noChangeAspect="1"/>
          </p:cNvPicPr>
          <p:nvPr userDrawn="1"/>
        </p:nvPicPr>
        <p:blipFill>
          <a:blip r:embed="rId4" cstate="print"/>
          <a:stretch>
            <a:fillRect/>
          </a:stretch>
        </p:blipFill>
        <p:spPr>
          <a:xfrm>
            <a:off x="6705600" y="6323281"/>
            <a:ext cx="1351650" cy="365760"/>
          </a:xfrm>
          <a:prstGeom prst="rect">
            <a:avLst/>
          </a:prstGeom>
        </p:spPr>
      </p:pic>
      <p:pic>
        <p:nvPicPr>
          <p:cNvPr id="50" name="Picture 49" descr="Berkeley_Lab_Logo_Small.png"/>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8077200" y="6248400"/>
            <a:ext cx="762000" cy="593313"/>
          </a:xfrm>
          <a:prstGeom prst="rect">
            <a:avLst/>
          </a:prstGeom>
        </p:spPr>
      </p:pic>
      <p:sp>
        <p:nvSpPr>
          <p:cNvPr id="52" name="Picture Placeholder 51"/>
          <p:cNvSpPr>
            <a:spLocks noGrp="1"/>
          </p:cNvSpPr>
          <p:nvPr>
            <p:ph type="pic" sz="quarter" idx="36" hasCustomPrompt="1"/>
          </p:nvPr>
        </p:nvSpPr>
        <p:spPr>
          <a:xfrm>
            <a:off x="3387725" y="6323013"/>
            <a:ext cx="3187700" cy="439737"/>
          </a:xfrm>
          <a:prstGeom prst="rect">
            <a:avLst/>
          </a:prstGeom>
        </p:spPr>
        <p:txBody>
          <a:bodyPr/>
          <a:lstStyle>
            <a:lvl1pPr>
              <a:defRPr sz="1100">
                <a:solidFill>
                  <a:srgbClr val="E86E25"/>
                </a:solidFill>
              </a:defRPr>
            </a:lvl1pPr>
          </a:lstStyle>
          <a:p>
            <a:pPr lvl="0"/>
            <a:r>
              <a:rPr lang="en-US" dirty="0"/>
              <a:t>Optional - additional logos here (project logo, collaborators, etc.)</a:t>
            </a:r>
          </a:p>
        </p:txBody>
      </p:sp>
    </p:spTree>
    <p:extLst>
      <p:ext uri="{BB962C8B-B14F-4D97-AF65-F5344CB8AC3E}">
        <p14:creationId xmlns:p14="http://schemas.microsoft.com/office/powerpoint/2010/main" val="34037330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Watershed Function SFA">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Title Placeholder 1"/>
          <p:cNvSpPr>
            <a:spLocks noGrp="1"/>
          </p:cNvSpPr>
          <p:nvPr>
            <p:ph type="title" hasCustomPrompt="1"/>
          </p:nvPr>
        </p:nvSpPr>
        <p:spPr bwMode="auto">
          <a:xfrm>
            <a:off x="366486" y="-4627"/>
            <a:ext cx="8392886" cy="708660"/>
          </a:xfrm>
          <a:prstGeom prst="rect">
            <a:avLst/>
          </a:prstGeom>
          <a:noFill/>
          <a:ln w="9525">
            <a:noFill/>
            <a:miter lim="800000"/>
            <a:headEnd/>
            <a:tailEnd/>
          </a:ln>
        </p:spPr>
        <p:txBody>
          <a:bodyPr anchor="ctr"/>
          <a:lstStyle>
            <a:lvl1pPr>
              <a:defRPr b="1" baseline="0">
                <a:solidFill>
                  <a:srgbClr val="008000"/>
                </a:solidFill>
              </a:defRPr>
            </a:lvl1pPr>
          </a:lstStyle>
          <a:p>
            <a:pPr lvl="0"/>
            <a:r>
              <a:rPr lang="en-US" dirty="0"/>
              <a:t>Title</a:t>
            </a:r>
          </a:p>
        </p:txBody>
      </p:sp>
      <p:sp>
        <p:nvSpPr>
          <p:cNvPr id="40" name="Content Placeholder 10"/>
          <p:cNvSpPr>
            <a:spLocks noGrp="1"/>
          </p:cNvSpPr>
          <p:nvPr>
            <p:ph sz="quarter" idx="31" hasCustomPrompt="1"/>
          </p:nvPr>
        </p:nvSpPr>
        <p:spPr>
          <a:xfrm>
            <a:off x="13996" y="782956"/>
            <a:ext cx="3350984" cy="4771004"/>
          </a:xfrm>
          <a:prstGeom prst="rect">
            <a:avLst/>
          </a:prstGeom>
        </p:spPr>
        <p:txBody>
          <a:bodyPr/>
          <a:lstStyle>
            <a:lvl1pPr>
              <a:defRPr sz="1800" b="0" baseline="0">
                <a:solidFill>
                  <a:srgbClr val="008000"/>
                </a:solidFill>
              </a:defRPr>
            </a:lvl1pPr>
            <a:lvl2pPr>
              <a:defRPr sz="1400"/>
            </a:lvl2pPr>
          </a:lstStyle>
          <a:p>
            <a:pPr lvl="0"/>
            <a:r>
              <a:rPr lang="en-US" dirty="0"/>
              <a:t>Image and caption                      - Visually compelling figure(s) to explain the research               - Include legends and descriptive caption                     - DOE has the right to use published journal images per contractual funding agreements</a:t>
            </a:r>
          </a:p>
          <a:p>
            <a:pPr lvl="1"/>
            <a:endParaRPr lang="en-US" dirty="0"/>
          </a:p>
        </p:txBody>
      </p:sp>
      <p:sp>
        <p:nvSpPr>
          <p:cNvPr id="41" name="Text Placeholder 30"/>
          <p:cNvSpPr>
            <a:spLocks noGrp="1"/>
          </p:cNvSpPr>
          <p:nvPr>
            <p:ph type="body" sz="quarter" idx="26" hasCustomPrompt="1"/>
          </p:nvPr>
        </p:nvSpPr>
        <p:spPr>
          <a:xfrm>
            <a:off x="12700" y="5553960"/>
            <a:ext cx="3352280" cy="688293"/>
          </a:xfrm>
          <a:prstGeom prst="rect">
            <a:avLst/>
          </a:prstGeom>
        </p:spPr>
        <p:txBody>
          <a:bodyPr>
            <a:noAutofit/>
          </a:bodyPr>
          <a:lstStyle>
            <a:lvl1pPr algn="just">
              <a:lnSpc>
                <a:spcPts val="1000"/>
              </a:lnSpc>
              <a:spcBef>
                <a:spcPts val="0"/>
              </a:spcBef>
              <a:defRPr sz="1000" b="0"/>
            </a:lvl1pPr>
          </a:lstStyle>
          <a:p>
            <a:pPr lvl="0"/>
            <a:r>
              <a:rPr lang="en-US" dirty="0"/>
              <a:t>Last, F., F. Last, F. last and F. Last (</a:t>
            </a:r>
            <a:r>
              <a:rPr lang="en-US" dirty="0" err="1"/>
              <a:t>yyyy</a:t>
            </a:r>
            <a:r>
              <a:rPr lang="en-US" dirty="0"/>
              <a:t>), Title. Journal, Volume (Issue), pages, DOI: 10.xxxxx/</a:t>
            </a:r>
            <a:r>
              <a:rPr lang="en-US" dirty="0" err="1"/>
              <a:t>xxxxxx</a:t>
            </a:r>
            <a:endParaRPr lang="en-US" dirty="0"/>
          </a:p>
        </p:txBody>
      </p:sp>
      <p:sp>
        <p:nvSpPr>
          <p:cNvPr id="44" name="Text Placeholder 23"/>
          <p:cNvSpPr>
            <a:spLocks noGrp="1"/>
          </p:cNvSpPr>
          <p:nvPr>
            <p:ph type="body" sz="quarter" idx="30" hasCustomPrompt="1"/>
          </p:nvPr>
        </p:nvSpPr>
        <p:spPr>
          <a:xfrm>
            <a:off x="3387840" y="1079048"/>
            <a:ext cx="5786275" cy="1214209"/>
          </a:xfrm>
          <a:prstGeom prst="rect">
            <a:avLst/>
          </a:prstGeom>
        </p:spPr>
        <p:txBody>
          <a:bodyPr/>
          <a:lstStyle>
            <a:lvl1pPr marL="228600">
              <a:defRPr sz="1600" b="0">
                <a:solidFill>
                  <a:schemeClr val="tx1"/>
                </a:solidFill>
              </a:defRPr>
            </a:lvl1pPr>
          </a:lstStyle>
          <a:p>
            <a:pPr lvl="0"/>
            <a:r>
              <a:rPr lang="en-US" dirty="0"/>
              <a:t>50 words or less</a:t>
            </a:r>
          </a:p>
        </p:txBody>
      </p:sp>
      <p:sp>
        <p:nvSpPr>
          <p:cNvPr id="46" name="Text Placeholder 23"/>
          <p:cNvSpPr>
            <a:spLocks noGrp="1"/>
          </p:cNvSpPr>
          <p:nvPr>
            <p:ph type="body" sz="quarter" idx="34" hasCustomPrompt="1"/>
          </p:nvPr>
        </p:nvSpPr>
        <p:spPr>
          <a:xfrm>
            <a:off x="3387840" y="2641148"/>
            <a:ext cx="5786275" cy="1212396"/>
          </a:xfrm>
          <a:prstGeom prst="rect">
            <a:avLst/>
          </a:prstGeom>
        </p:spPr>
        <p:txBody>
          <a:bodyPr/>
          <a:lstStyle>
            <a:lvl1pPr marL="228600">
              <a:defRPr sz="1600" b="0">
                <a:solidFill>
                  <a:schemeClr val="tx1"/>
                </a:solidFill>
              </a:defRPr>
            </a:lvl1pPr>
          </a:lstStyle>
          <a:p>
            <a:pPr lvl="0"/>
            <a:r>
              <a:rPr lang="en-US" dirty="0"/>
              <a:t>50 words or less. Importance, relevance, or intriguing component of the finding to the field</a:t>
            </a:r>
          </a:p>
        </p:txBody>
      </p:sp>
      <p:sp>
        <p:nvSpPr>
          <p:cNvPr id="47" name="Text Placeholder 34"/>
          <p:cNvSpPr>
            <a:spLocks noGrp="1"/>
          </p:cNvSpPr>
          <p:nvPr>
            <p:ph type="body" sz="quarter" idx="35" hasCustomPrompt="1"/>
          </p:nvPr>
        </p:nvSpPr>
        <p:spPr>
          <a:xfrm>
            <a:off x="3387840" y="4214359"/>
            <a:ext cx="5786275" cy="2034041"/>
          </a:xfrm>
          <a:prstGeom prst="rect">
            <a:avLst/>
          </a:prstGeom>
        </p:spPr>
        <p:txBody>
          <a:bodyPr>
            <a:normAutofit/>
          </a:bodyPr>
          <a:lstStyle>
            <a:lvl1pPr marL="285750" indent="-285750">
              <a:buFont typeface="Arial" panose="020B0604020202020204" pitchFamily="34" charset="0"/>
              <a:buChar char="‒"/>
              <a:defRPr sz="1400" b="0">
                <a:solidFill>
                  <a:schemeClr val="tx1"/>
                </a:solidFill>
              </a:defRPr>
            </a:lvl1pPr>
          </a:lstStyle>
          <a:p>
            <a:pPr lvl="0"/>
            <a:r>
              <a:rPr lang="en-US" dirty="0"/>
              <a:t>Address the research approach in 2-4 bullet points</a:t>
            </a:r>
          </a:p>
          <a:p>
            <a:pPr lvl="0"/>
            <a:r>
              <a:rPr lang="en-US" dirty="0"/>
              <a:t>Only if needed: Give a ~175 word detailed explanation and/or additional description of figure if needed in the PowerPoint Notes section</a:t>
            </a:r>
          </a:p>
        </p:txBody>
      </p:sp>
      <p:pic>
        <p:nvPicPr>
          <p:cNvPr id="48" name="Picture 9" descr="horizontal-logo-green-text.jpg"/>
          <p:cNvPicPr>
            <a:picLocks noChangeAspect="1"/>
          </p:cNvPicPr>
          <p:nvPr userDrawn="1"/>
        </p:nvPicPr>
        <p:blipFill>
          <a:blip r:embed="rId3" cstate="print"/>
          <a:srcRect/>
          <a:stretch>
            <a:fillRect/>
          </a:stretch>
        </p:blipFill>
        <p:spPr bwMode="auto">
          <a:xfrm>
            <a:off x="457200" y="6354776"/>
            <a:ext cx="2438400" cy="407987"/>
          </a:xfrm>
          <a:prstGeom prst="rect">
            <a:avLst/>
          </a:prstGeom>
          <a:noFill/>
          <a:ln w="9525">
            <a:noFill/>
            <a:miter lim="800000"/>
            <a:headEnd/>
            <a:tailEnd/>
          </a:ln>
        </p:spPr>
      </p:pic>
      <p:pic>
        <p:nvPicPr>
          <p:cNvPr id="49" name="Picture 48" descr="EES_Logo2015.jpg"/>
          <p:cNvPicPr>
            <a:picLocks noChangeAspect="1"/>
          </p:cNvPicPr>
          <p:nvPr userDrawn="1"/>
        </p:nvPicPr>
        <p:blipFill>
          <a:blip r:embed="rId4" cstate="print"/>
          <a:stretch>
            <a:fillRect/>
          </a:stretch>
        </p:blipFill>
        <p:spPr>
          <a:xfrm>
            <a:off x="6705600" y="6323281"/>
            <a:ext cx="1351650" cy="365760"/>
          </a:xfrm>
          <a:prstGeom prst="rect">
            <a:avLst/>
          </a:prstGeom>
        </p:spPr>
      </p:pic>
      <p:pic>
        <p:nvPicPr>
          <p:cNvPr id="50" name="Picture 49" descr="Berkeley_Lab_Logo_Small.png"/>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8077200" y="6248400"/>
            <a:ext cx="762000" cy="593313"/>
          </a:xfrm>
          <a:prstGeom prst="rect">
            <a:avLst/>
          </a:prstGeom>
        </p:spPr>
      </p:pic>
      <p:pic>
        <p:nvPicPr>
          <p:cNvPr id="15" name="Picture 14" descr="ERSP_2010(SBR)-logo.png"/>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3113679" y="6294120"/>
            <a:ext cx="548640" cy="536473"/>
          </a:xfrm>
          <a:prstGeom prst="rect">
            <a:avLst/>
          </a:prstGeom>
        </p:spPr>
      </p:pic>
      <p:pic>
        <p:nvPicPr>
          <p:cNvPr id="16" name="Picture 2"/>
          <p:cNvPicPr>
            <a:picLocks noChangeAspect="1" noChangeArrowheads="1"/>
          </p:cNvPicPr>
          <p:nvPr userDrawn="1"/>
        </p:nvPicPr>
        <p:blipFill>
          <a:blip r:embed="rId7">
            <a:extLst>
              <a:ext uri="{28A0092B-C50C-407E-A947-70E740481C1C}">
                <a14:useLocalDpi xmlns:a14="http://schemas.microsoft.com/office/drawing/2010/main" val="0"/>
              </a:ext>
            </a:extLst>
          </a:blip>
          <a:stretch>
            <a:fillRect/>
          </a:stretch>
        </p:blipFill>
        <p:spPr bwMode="auto">
          <a:xfrm>
            <a:off x="5960576" y="6293639"/>
            <a:ext cx="548640" cy="524054"/>
          </a:xfrm>
          <a:prstGeom prst="rect">
            <a:avLst/>
          </a:prstGeom>
          <a:noFill/>
          <a:extLst>
            <a:ext uri="{909E8E84-426E-40DD-AFC4-6F175D3DCCD1}">
              <a14:hiddenFill xmlns:a14="http://schemas.microsoft.com/office/drawing/2010/main">
                <a:solidFill>
                  <a:srgbClr val="FFFFFF"/>
                </a:solidFill>
              </a14:hiddenFill>
            </a:ext>
          </a:extLst>
        </p:spPr>
      </p:pic>
      <p:sp>
        <p:nvSpPr>
          <p:cNvPr id="3" name="Text Placeholder 2"/>
          <p:cNvSpPr>
            <a:spLocks noGrp="1"/>
          </p:cNvSpPr>
          <p:nvPr>
            <p:ph type="body" sz="quarter" idx="36" hasCustomPrompt="1"/>
          </p:nvPr>
        </p:nvSpPr>
        <p:spPr>
          <a:xfrm>
            <a:off x="14288" y="5308600"/>
            <a:ext cx="3373437" cy="246063"/>
          </a:xfrm>
          <a:prstGeom prst="rect">
            <a:avLst/>
          </a:prstGeom>
        </p:spPr>
        <p:txBody>
          <a:bodyPr/>
          <a:lstStyle>
            <a:lvl1pPr>
              <a:defRPr sz="1000" baseline="0"/>
            </a:lvl1pPr>
          </a:lstStyle>
          <a:p>
            <a:pPr lvl="0"/>
            <a:r>
              <a:rPr lang="en-US" dirty="0"/>
              <a:t>Data available at (DOI):</a:t>
            </a:r>
          </a:p>
        </p:txBody>
      </p:sp>
    </p:spTree>
    <p:extLst>
      <p:ext uri="{BB962C8B-B14F-4D97-AF65-F5344CB8AC3E}">
        <p14:creationId xmlns:p14="http://schemas.microsoft.com/office/powerpoint/2010/main" val="488722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DOE-SC generic (BER or BES)">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Title Placeholder 1"/>
          <p:cNvSpPr>
            <a:spLocks noGrp="1"/>
          </p:cNvSpPr>
          <p:nvPr>
            <p:ph type="title" hasCustomPrompt="1"/>
          </p:nvPr>
        </p:nvSpPr>
        <p:spPr bwMode="auto">
          <a:xfrm>
            <a:off x="366486" y="-4627"/>
            <a:ext cx="8392886" cy="708660"/>
          </a:xfrm>
          <a:prstGeom prst="rect">
            <a:avLst/>
          </a:prstGeom>
          <a:noFill/>
          <a:ln w="9525">
            <a:noFill/>
            <a:miter lim="800000"/>
            <a:headEnd/>
            <a:tailEnd/>
          </a:ln>
        </p:spPr>
        <p:txBody>
          <a:bodyPr anchor="ctr"/>
          <a:lstStyle>
            <a:lvl1pPr>
              <a:defRPr b="1" baseline="0">
                <a:solidFill>
                  <a:srgbClr val="008000"/>
                </a:solidFill>
              </a:defRPr>
            </a:lvl1pPr>
          </a:lstStyle>
          <a:p>
            <a:pPr lvl="0"/>
            <a:r>
              <a:rPr lang="en-US" dirty="0"/>
              <a:t>Title</a:t>
            </a:r>
          </a:p>
        </p:txBody>
      </p:sp>
      <p:sp>
        <p:nvSpPr>
          <p:cNvPr id="40" name="Content Placeholder 10"/>
          <p:cNvSpPr>
            <a:spLocks noGrp="1"/>
          </p:cNvSpPr>
          <p:nvPr>
            <p:ph sz="quarter" idx="31" hasCustomPrompt="1"/>
          </p:nvPr>
        </p:nvSpPr>
        <p:spPr>
          <a:xfrm>
            <a:off x="4572000" y="762798"/>
            <a:ext cx="4532604" cy="2652919"/>
          </a:xfrm>
          <a:prstGeom prst="rect">
            <a:avLst/>
          </a:prstGeom>
        </p:spPr>
        <p:txBody>
          <a:bodyPr/>
          <a:lstStyle>
            <a:lvl1pPr>
              <a:defRPr sz="1800" b="0" baseline="0">
                <a:solidFill>
                  <a:srgbClr val="008000"/>
                </a:solidFill>
              </a:defRPr>
            </a:lvl1pPr>
            <a:lvl2pPr>
              <a:defRPr sz="1400"/>
            </a:lvl2pPr>
          </a:lstStyle>
          <a:p>
            <a:pPr lvl="0"/>
            <a:r>
              <a:rPr lang="en-US" dirty="0"/>
              <a:t>Image and caption</a:t>
            </a:r>
          </a:p>
          <a:p>
            <a:pPr lvl="0"/>
            <a:r>
              <a:rPr lang="en-US" dirty="0"/>
              <a:t>- Visually compelling figure(s) to explain the research</a:t>
            </a:r>
          </a:p>
          <a:p>
            <a:pPr lvl="0"/>
            <a:r>
              <a:rPr lang="en-US" dirty="0"/>
              <a:t>- Include legends and descriptive caption                     - DOE has the right to use published journal images per contractual funding agreements</a:t>
            </a:r>
          </a:p>
          <a:p>
            <a:pPr lvl="1"/>
            <a:endParaRPr lang="en-US" dirty="0"/>
          </a:p>
        </p:txBody>
      </p:sp>
      <p:sp>
        <p:nvSpPr>
          <p:cNvPr id="41" name="Text Placeholder 30"/>
          <p:cNvSpPr>
            <a:spLocks noGrp="1"/>
          </p:cNvSpPr>
          <p:nvPr>
            <p:ph type="body" sz="quarter" idx="26" hasCustomPrompt="1"/>
          </p:nvPr>
        </p:nvSpPr>
        <p:spPr>
          <a:xfrm>
            <a:off x="366486" y="5764793"/>
            <a:ext cx="8392886" cy="477460"/>
          </a:xfrm>
          <a:prstGeom prst="rect">
            <a:avLst/>
          </a:prstGeom>
        </p:spPr>
        <p:txBody>
          <a:bodyPr anchor="ctr">
            <a:noAutofit/>
          </a:bodyPr>
          <a:lstStyle>
            <a:lvl1pPr algn="ctr">
              <a:lnSpc>
                <a:spcPts val="1000"/>
              </a:lnSpc>
              <a:spcBef>
                <a:spcPts val="0"/>
              </a:spcBef>
              <a:defRPr sz="1000" b="0"/>
            </a:lvl1pPr>
          </a:lstStyle>
          <a:p>
            <a:pPr lvl="0"/>
            <a:r>
              <a:rPr lang="en-US" dirty="0"/>
              <a:t>Last, F., F. Last, F. last and F. Last (</a:t>
            </a:r>
            <a:r>
              <a:rPr lang="en-US" dirty="0" err="1"/>
              <a:t>yyyy</a:t>
            </a:r>
            <a:r>
              <a:rPr lang="en-US" dirty="0"/>
              <a:t>), Title. Journal, Volume (Issue), pages, DOI: 10.xxxxx/</a:t>
            </a:r>
            <a:r>
              <a:rPr lang="en-US" dirty="0" err="1"/>
              <a:t>xxxxxx</a:t>
            </a:r>
            <a:endParaRPr lang="en-US" dirty="0"/>
          </a:p>
        </p:txBody>
      </p:sp>
      <p:sp>
        <p:nvSpPr>
          <p:cNvPr id="44" name="Text Placeholder 23"/>
          <p:cNvSpPr>
            <a:spLocks noGrp="1"/>
          </p:cNvSpPr>
          <p:nvPr>
            <p:ph type="body" sz="quarter" idx="30" hasCustomPrompt="1"/>
          </p:nvPr>
        </p:nvSpPr>
        <p:spPr>
          <a:xfrm>
            <a:off x="0" y="1059206"/>
            <a:ext cx="4627515" cy="2356511"/>
          </a:xfrm>
          <a:prstGeom prst="rect">
            <a:avLst/>
          </a:prstGeom>
        </p:spPr>
        <p:txBody>
          <a:bodyPr/>
          <a:lstStyle>
            <a:lvl1pPr marL="228600" algn="just">
              <a:defRPr sz="1600" b="0">
                <a:solidFill>
                  <a:schemeClr val="tx1"/>
                </a:solidFill>
              </a:defRPr>
            </a:lvl1pPr>
          </a:lstStyle>
          <a:p>
            <a:pPr lvl="0"/>
            <a:r>
              <a:rPr lang="en-US" dirty="0"/>
              <a:t>50 words or less</a:t>
            </a:r>
          </a:p>
        </p:txBody>
      </p:sp>
      <p:sp>
        <p:nvSpPr>
          <p:cNvPr id="46" name="Text Placeholder 23"/>
          <p:cNvSpPr>
            <a:spLocks noGrp="1"/>
          </p:cNvSpPr>
          <p:nvPr>
            <p:ph type="body" sz="quarter" idx="34" hasCustomPrompt="1"/>
          </p:nvPr>
        </p:nvSpPr>
        <p:spPr>
          <a:xfrm>
            <a:off x="0" y="3730751"/>
            <a:ext cx="4627515" cy="2034041"/>
          </a:xfrm>
          <a:prstGeom prst="rect">
            <a:avLst/>
          </a:prstGeom>
        </p:spPr>
        <p:txBody>
          <a:bodyPr/>
          <a:lstStyle>
            <a:lvl1pPr marL="228600" algn="just">
              <a:defRPr sz="1600" b="0">
                <a:solidFill>
                  <a:schemeClr val="tx1"/>
                </a:solidFill>
              </a:defRPr>
            </a:lvl1pPr>
          </a:lstStyle>
          <a:p>
            <a:pPr lvl="0"/>
            <a:r>
              <a:rPr lang="en-US" dirty="0"/>
              <a:t>50 words or less. Importance, relevance, or intriguing component of the finding to the field</a:t>
            </a:r>
          </a:p>
        </p:txBody>
      </p:sp>
      <p:sp>
        <p:nvSpPr>
          <p:cNvPr id="47" name="Text Placeholder 34"/>
          <p:cNvSpPr>
            <a:spLocks noGrp="1"/>
          </p:cNvSpPr>
          <p:nvPr>
            <p:ph type="body" sz="quarter" idx="35" hasCustomPrompt="1"/>
          </p:nvPr>
        </p:nvSpPr>
        <p:spPr>
          <a:xfrm>
            <a:off x="4572000" y="3730752"/>
            <a:ext cx="4627515" cy="2034041"/>
          </a:xfrm>
          <a:prstGeom prst="rect">
            <a:avLst/>
          </a:prstGeom>
        </p:spPr>
        <p:txBody>
          <a:bodyPr>
            <a:normAutofit/>
          </a:bodyPr>
          <a:lstStyle>
            <a:lvl1pPr marL="285750" indent="-285750" algn="just">
              <a:buFont typeface="Arial" panose="020B0604020202020204" pitchFamily="34" charset="0"/>
              <a:buChar char="‒"/>
              <a:defRPr sz="1400" b="0">
                <a:solidFill>
                  <a:schemeClr val="tx1"/>
                </a:solidFill>
              </a:defRPr>
            </a:lvl1pPr>
          </a:lstStyle>
          <a:p>
            <a:pPr lvl="0"/>
            <a:r>
              <a:rPr lang="en-US" dirty="0"/>
              <a:t>Address the research approach in 2-4 bullet points</a:t>
            </a:r>
          </a:p>
          <a:p>
            <a:pPr lvl="0"/>
            <a:r>
              <a:rPr lang="en-US" dirty="0"/>
              <a:t>Only if needed: Give a ~175 word detailed explanation and/or additional description of figure if needed in the PowerPoint Notes section</a:t>
            </a:r>
          </a:p>
        </p:txBody>
      </p:sp>
      <p:pic>
        <p:nvPicPr>
          <p:cNvPr id="48" name="Picture 9" descr="horizontal-logo-green-text.jpg"/>
          <p:cNvPicPr>
            <a:picLocks noChangeAspect="1"/>
          </p:cNvPicPr>
          <p:nvPr userDrawn="1"/>
        </p:nvPicPr>
        <p:blipFill>
          <a:blip r:embed="rId3" cstate="print"/>
          <a:srcRect/>
          <a:stretch>
            <a:fillRect/>
          </a:stretch>
        </p:blipFill>
        <p:spPr bwMode="auto">
          <a:xfrm>
            <a:off x="457200" y="6354776"/>
            <a:ext cx="2438400" cy="407987"/>
          </a:xfrm>
          <a:prstGeom prst="rect">
            <a:avLst/>
          </a:prstGeom>
          <a:noFill/>
          <a:ln w="9525">
            <a:noFill/>
            <a:miter lim="800000"/>
            <a:headEnd/>
            <a:tailEnd/>
          </a:ln>
        </p:spPr>
      </p:pic>
      <p:pic>
        <p:nvPicPr>
          <p:cNvPr id="49" name="Picture 48" descr="EES_Logo2015.jpg"/>
          <p:cNvPicPr>
            <a:picLocks noChangeAspect="1"/>
          </p:cNvPicPr>
          <p:nvPr userDrawn="1"/>
        </p:nvPicPr>
        <p:blipFill>
          <a:blip r:embed="rId4" cstate="print"/>
          <a:stretch>
            <a:fillRect/>
          </a:stretch>
        </p:blipFill>
        <p:spPr>
          <a:xfrm>
            <a:off x="6705600" y="6323281"/>
            <a:ext cx="1351650" cy="365760"/>
          </a:xfrm>
          <a:prstGeom prst="rect">
            <a:avLst/>
          </a:prstGeom>
        </p:spPr>
      </p:pic>
      <p:pic>
        <p:nvPicPr>
          <p:cNvPr id="50" name="Picture 49" descr="Berkeley_Lab_Logo_Small.png"/>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8077200" y="6248400"/>
            <a:ext cx="762000" cy="593313"/>
          </a:xfrm>
          <a:prstGeom prst="rect">
            <a:avLst/>
          </a:prstGeom>
        </p:spPr>
      </p:pic>
      <p:sp>
        <p:nvSpPr>
          <p:cNvPr id="52" name="Picture Placeholder 51"/>
          <p:cNvSpPr>
            <a:spLocks noGrp="1"/>
          </p:cNvSpPr>
          <p:nvPr>
            <p:ph type="pic" sz="quarter" idx="36" hasCustomPrompt="1"/>
          </p:nvPr>
        </p:nvSpPr>
        <p:spPr>
          <a:xfrm>
            <a:off x="3387725" y="6323013"/>
            <a:ext cx="3187700" cy="439737"/>
          </a:xfrm>
          <a:prstGeom prst="rect">
            <a:avLst/>
          </a:prstGeom>
        </p:spPr>
        <p:txBody>
          <a:bodyPr/>
          <a:lstStyle>
            <a:lvl1pPr>
              <a:defRPr sz="1100">
                <a:solidFill>
                  <a:srgbClr val="E86E25"/>
                </a:solidFill>
              </a:defRPr>
            </a:lvl1pPr>
          </a:lstStyle>
          <a:p>
            <a:pPr lvl="0"/>
            <a:r>
              <a:rPr lang="en-US" dirty="0"/>
              <a:t>Optional - additional logos here (project logo, collaborators, etc.)</a:t>
            </a:r>
          </a:p>
        </p:txBody>
      </p:sp>
    </p:spTree>
    <p:extLst>
      <p:ext uri="{BB962C8B-B14F-4D97-AF65-F5344CB8AC3E}">
        <p14:creationId xmlns:p14="http://schemas.microsoft.com/office/powerpoint/2010/main" val="25425565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Watershed Function SFA">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Title Placeholder 1"/>
          <p:cNvSpPr>
            <a:spLocks noGrp="1"/>
          </p:cNvSpPr>
          <p:nvPr>
            <p:ph type="title" hasCustomPrompt="1"/>
          </p:nvPr>
        </p:nvSpPr>
        <p:spPr bwMode="auto">
          <a:xfrm>
            <a:off x="366486" y="-4627"/>
            <a:ext cx="8392886" cy="708660"/>
          </a:xfrm>
          <a:prstGeom prst="rect">
            <a:avLst/>
          </a:prstGeom>
          <a:noFill/>
          <a:ln w="9525">
            <a:noFill/>
            <a:miter lim="800000"/>
            <a:headEnd/>
            <a:tailEnd/>
          </a:ln>
        </p:spPr>
        <p:txBody>
          <a:bodyPr anchor="ctr"/>
          <a:lstStyle>
            <a:lvl1pPr>
              <a:defRPr b="1" baseline="0">
                <a:solidFill>
                  <a:srgbClr val="008000"/>
                </a:solidFill>
              </a:defRPr>
            </a:lvl1pPr>
          </a:lstStyle>
          <a:p>
            <a:pPr lvl="0"/>
            <a:r>
              <a:rPr lang="en-US" dirty="0"/>
              <a:t>Title</a:t>
            </a:r>
          </a:p>
        </p:txBody>
      </p:sp>
      <p:pic>
        <p:nvPicPr>
          <p:cNvPr id="48" name="Picture 9" descr="horizontal-logo-green-text.jpg"/>
          <p:cNvPicPr>
            <a:picLocks noChangeAspect="1"/>
          </p:cNvPicPr>
          <p:nvPr userDrawn="1"/>
        </p:nvPicPr>
        <p:blipFill>
          <a:blip r:embed="rId3" cstate="print"/>
          <a:srcRect/>
          <a:stretch>
            <a:fillRect/>
          </a:stretch>
        </p:blipFill>
        <p:spPr bwMode="auto">
          <a:xfrm>
            <a:off x="457200" y="6354776"/>
            <a:ext cx="2438400" cy="407987"/>
          </a:xfrm>
          <a:prstGeom prst="rect">
            <a:avLst/>
          </a:prstGeom>
          <a:noFill/>
          <a:ln w="9525">
            <a:noFill/>
            <a:miter lim="800000"/>
            <a:headEnd/>
            <a:tailEnd/>
          </a:ln>
        </p:spPr>
      </p:pic>
      <p:pic>
        <p:nvPicPr>
          <p:cNvPr id="49" name="Picture 48" descr="EES_Logo2015.jpg"/>
          <p:cNvPicPr>
            <a:picLocks noChangeAspect="1"/>
          </p:cNvPicPr>
          <p:nvPr userDrawn="1"/>
        </p:nvPicPr>
        <p:blipFill>
          <a:blip r:embed="rId4" cstate="print"/>
          <a:stretch>
            <a:fillRect/>
          </a:stretch>
        </p:blipFill>
        <p:spPr>
          <a:xfrm>
            <a:off x="6705600" y="6323281"/>
            <a:ext cx="1351650" cy="365760"/>
          </a:xfrm>
          <a:prstGeom prst="rect">
            <a:avLst/>
          </a:prstGeom>
        </p:spPr>
      </p:pic>
      <p:pic>
        <p:nvPicPr>
          <p:cNvPr id="50" name="Picture 49" descr="Berkeley_Lab_Logo_Small.png"/>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8077200" y="6248400"/>
            <a:ext cx="762000" cy="593313"/>
          </a:xfrm>
          <a:prstGeom prst="rect">
            <a:avLst/>
          </a:prstGeom>
        </p:spPr>
      </p:pic>
      <p:pic>
        <p:nvPicPr>
          <p:cNvPr id="15" name="Picture 14" descr="ERSP_2010(SBR)-logo.png"/>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3113679" y="6294120"/>
            <a:ext cx="548640" cy="536473"/>
          </a:xfrm>
          <a:prstGeom prst="rect">
            <a:avLst/>
          </a:prstGeom>
        </p:spPr>
      </p:pic>
      <p:pic>
        <p:nvPicPr>
          <p:cNvPr id="16" name="Picture 2"/>
          <p:cNvPicPr>
            <a:picLocks noChangeAspect="1" noChangeArrowheads="1"/>
          </p:cNvPicPr>
          <p:nvPr userDrawn="1"/>
        </p:nvPicPr>
        <p:blipFill>
          <a:blip r:embed="rId7">
            <a:extLst>
              <a:ext uri="{28A0092B-C50C-407E-A947-70E740481C1C}">
                <a14:useLocalDpi xmlns:a14="http://schemas.microsoft.com/office/drawing/2010/main" val="0"/>
              </a:ext>
            </a:extLst>
          </a:blip>
          <a:stretch>
            <a:fillRect/>
          </a:stretch>
        </p:blipFill>
        <p:spPr bwMode="auto">
          <a:xfrm>
            <a:off x="5960576" y="6293639"/>
            <a:ext cx="548640" cy="524054"/>
          </a:xfrm>
          <a:prstGeom prst="rect">
            <a:avLst/>
          </a:prstGeom>
          <a:noFill/>
          <a:extLst>
            <a:ext uri="{909E8E84-426E-40DD-AFC4-6F175D3DCCD1}">
              <a14:hiddenFill xmlns:a14="http://schemas.microsoft.com/office/drawing/2010/main">
                <a:solidFill>
                  <a:srgbClr val="FFFFFF"/>
                </a:solidFill>
              </a14:hiddenFill>
            </a:ext>
          </a:extLst>
        </p:spPr>
      </p:pic>
      <p:sp>
        <p:nvSpPr>
          <p:cNvPr id="21" name="Content Placeholder 10"/>
          <p:cNvSpPr>
            <a:spLocks noGrp="1"/>
          </p:cNvSpPr>
          <p:nvPr>
            <p:ph sz="quarter" idx="31" hasCustomPrompt="1"/>
          </p:nvPr>
        </p:nvSpPr>
        <p:spPr>
          <a:xfrm>
            <a:off x="4572000" y="762798"/>
            <a:ext cx="4532604" cy="2652919"/>
          </a:xfrm>
          <a:prstGeom prst="rect">
            <a:avLst/>
          </a:prstGeom>
        </p:spPr>
        <p:txBody>
          <a:bodyPr/>
          <a:lstStyle>
            <a:lvl1pPr>
              <a:defRPr sz="1800" b="0" baseline="0">
                <a:solidFill>
                  <a:srgbClr val="008000"/>
                </a:solidFill>
              </a:defRPr>
            </a:lvl1pPr>
            <a:lvl2pPr>
              <a:defRPr sz="1400"/>
            </a:lvl2pPr>
          </a:lstStyle>
          <a:p>
            <a:pPr lvl="0"/>
            <a:r>
              <a:rPr lang="en-US" dirty="0"/>
              <a:t>Image and caption</a:t>
            </a:r>
          </a:p>
          <a:p>
            <a:pPr lvl="0"/>
            <a:r>
              <a:rPr lang="en-US" dirty="0"/>
              <a:t>- Visually compelling figure(s) to explain the research</a:t>
            </a:r>
          </a:p>
          <a:p>
            <a:pPr lvl="0"/>
            <a:r>
              <a:rPr lang="en-US" dirty="0"/>
              <a:t>- Include legends and descriptive caption                     - DOE has the right to use published journal images per contractual funding agreements</a:t>
            </a:r>
          </a:p>
          <a:p>
            <a:pPr lvl="1"/>
            <a:endParaRPr lang="en-US" dirty="0"/>
          </a:p>
        </p:txBody>
      </p:sp>
      <p:sp>
        <p:nvSpPr>
          <p:cNvPr id="22" name="Text Placeholder 30"/>
          <p:cNvSpPr>
            <a:spLocks noGrp="1"/>
          </p:cNvSpPr>
          <p:nvPr>
            <p:ph type="body" sz="quarter" idx="26" hasCustomPrompt="1"/>
          </p:nvPr>
        </p:nvSpPr>
        <p:spPr>
          <a:xfrm>
            <a:off x="366486" y="5764793"/>
            <a:ext cx="8392886" cy="477460"/>
          </a:xfrm>
          <a:prstGeom prst="rect">
            <a:avLst/>
          </a:prstGeom>
        </p:spPr>
        <p:txBody>
          <a:bodyPr anchor="ctr">
            <a:noAutofit/>
          </a:bodyPr>
          <a:lstStyle>
            <a:lvl1pPr algn="ctr">
              <a:lnSpc>
                <a:spcPts val="1000"/>
              </a:lnSpc>
              <a:spcBef>
                <a:spcPts val="0"/>
              </a:spcBef>
              <a:defRPr sz="1000" b="0"/>
            </a:lvl1pPr>
          </a:lstStyle>
          <a:p>
            <a:pPr lvl="0"/>
            <a:r>
              <a:rPr lang="en-US" dirty="0"/>
              <a:t>Last, F., F. Last, F. last and F. Last (</a:t>
            </a:r>
            <a:r>
              <a:rPr lang="en-US" dirty="0" err="1"/>
              <a:t>yyyy</a:t>
            </a:r>
            <a:r>
              <a:rPr lang="en-US" dirty="0"/>
              <a:t>), Title. Journal, Volume (Issue), pages, DOI: 10.xxxxx/</a:t>
            </a:r>
            <a:r>
              <a:rPr lang="en-US" dirty="0" err="1"/>
              <a:t>xxxxxx</a:t>
            </a:r>
            <a:endParaRPr lang="en-US" dirty="0"/>
          </a:p>
        </p:txBody>
      </p:sp>
      <p:sp>
        <p:nvSpPr>
          <p:cNvPr id="23" name="Text Placeholder 23"/>
          <p:cNvSpPr>
            <a:spLocks noGrp="1"/>
          </p:cNvSpPr>
          <p:nvPr>
            <p:ph type="body" sz="quarter" idx="30" hasCustomPrompt="1"/>
          </p:nvPr>
        </p:nvSpPr>
        <p:spPr>
          <a:xfrm>
            <a:off x="0" y="1059206"/>
            <a:ext cx="4627515" cy="2356511"/>
          </a:xfrm>
          <a:prstGeom prst="rect">
            <a:avLst/>
          </a:prstGeom>
        </p:spPr>
        <p:txBody>
          <a:bodyPr/>
          <a:lstStyle>
            <a:lvl1pPr marL="228600" algn="just">
              <a:defRPr sz="1600" b="0">
                <a:solidFill>
                  <a:schemeClr val="tx1"/>
                </a:solidFill>
              </a:defRPr>
            </a:lvl1pPr>
          </a:lstStyle>
          <a:p>
            <a:pPr lvl="0"/>
            <a:r>
              <a:rPr lang="en-US" dirty="0"/>
              <a:t>50 words or less</a:t>
            </a:r>
          </a:p>
        </p:txBody>
      </p:sp>
      <p:sp>
        <p:nvSpPr>
          <p:cNvPr id="24" name="Text Placeholder 23"/>
          <p:cNvSpPr>
            <a:spLocks noGrp="1"/>
          </p:cNvSpPr>
          <p:nvPr>
            <p:ph type="body" sz="quarter" idx="34" hasCustomPrompt="1"/>
          </p:nvPr>
        </p:nvSpPr>
        <p:spPr>
          <a:xfrm>
            <a:off x="0" y="3730751"/>
            <a:ext cx="4627515" cy="2034041"/>
          </a:xfrm>
          <a:prstGeom prst="rect">
            <a:avLst/>
          </a:prstGeom>
        </p:spPr>
        <p:txBody>
          <a:bodyPr/>
          <a:lstStyle>
            <a:lvl1pPr marL="228600" algn="just">
              <a:defRPr sz="1600" b="0">
                <a:solidFill>
                  <a:schemeClr val="tx1"/>
                </a:solidFill>
              </a:defRPr>
            </a:lvl1pPr>
          </a:lstStyle>
          <a:p>
            <a:pPr lvl="0"/>
            <a:r>
              <a:rPr lang="en-US" dirty="0"/>
              <a:t>50 words or less. Importance, relevance, or intriguing component of the finding to the field</a:t>
            </a:r>
          </a:p>
        </p:txBody>
      </p:sp>
      <p:sp>
        <p:nvSpPr>
          <p:cNvPr id="25" name="Text Placeholder 34"/>
          <p:cNvSpPr>
            <a:spLocks noGrp="1"/>
          </p:cNvSpPr>
          <p:nvPr>
            <p:ph type="body" sz="quarter" idx="35" hasCustomPrompt="1"/>
          </p:nvPr>
        </p:nvSpPr>
        <p:spPr>
          <a:xfrm>
            <a:off x="4572000" y="3730752"/>
            <a:ext cx="4627515" cy="2034041"/>
          </a:xfrm>
          <a:prstGeom prst="rect">
            <a:avLst/>
          </a:prstGeom>
        </p:spPr>
        <p:txBody>
          <a:bodyPr>
            <a:normAutofit/>
          </a:bodyPr>
          <a:lstStyle>
            <a:lvl1pPr marL="285750" indent="-285750" algn="just">
              <a:buFont typeface="Arial" panose="020B0604020202020204" pitchFamily="34" charset="0"/>
              <a:buChar char="‒"/>
              <a:defRPr sz="1400" b="0">
                <a:solidFill>
                  <a:schemeClr val="tx1"/>
                </a:solidFill>
              </a:defRPr>
            </a:lvl1pPr>
          </a:lstStyle>
          <a:p>
            <a:pPr lvl="0"/>
            <a:r>
              <a:rPr lang="en-US" dirty="0"/>
              <a:t>Address the research approach in 2-4 bullet points</a:t>
            </a:r>
          </a:p>
          <a:p>
            <a:pPr lvl="0"/>
            <a:r>
              <a:rPr lang="en-US" dirty="0"/>
              <a:t>Only if needed: Give a ~175 word detailed explanation and/or additional description of figure if needed in the PowerPoint Notes section</a:t>
            </a:r>
          </a:p>
        </p:txBody>
      </p:sp>
      <p:sp>
        <p:nvSpPr>
          <p:cNvPr id="26" name="Text Placeholder 2"/>
          <p:cNvSpPr>
            <a:spLocks noGrp="1"/>
          </p:cNvSpPr>
          <p:nvPr>
            <p:ph type="body" sz="quarter" idx="36" hasCustomPrompt="1"/>
          </p:nvPr>
        </p:nvSpPr>
        <p:spPr>
          <a:xfrm>
            <a:off x="3662319" y="6260098"/>
            <a:ext cx="2298257" cy="557595"/>
          </a:xfrm>
          <a:prstGeom prst="rect">
            <a:avLst/>
          </a:prstGeom>
        </p:spPr>
        <p:txBody>
          <a:bodyPr/>
          <a:lstStyle>
            <a:lvl1pPr>
              <a:defRPr sz="1000" baseline="0"/>
            </a:lvl1pPr>
          </a:lstStyle>
          <a:p>
            <a:pPr lvl="0"/>
            <a:r>
              <a:rPr lang="en-US" dirty="0"/>
              <a:t>Data available at (DOI):</a:t>
            </a:r>
          </a:p>
        </p:txBody>
      </p:sp>
    </p:spTree>
    <p:extLst>
      <p:ext uri="{BB962C8B-B14F-4D97-AF65-F5344CB8AC3E}">
        <p14:creationId xmlns:p14="http://schemas.microsoft.com/office/powerpoint/2010/main" val="372463042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4.xml"/><Relationship Id="rId1" Type="http://schemas.openxmlformats.org/officeDocument/2006/relationships/slideLayout" Target="../slideLayouts/slideLayout3.xml"/></Relationships>
</file>

<file path=ppt/slideMasters/_rels/slideMaster3.xml.rels><?xml version="1.0" encoding="UTF-8" standalone="yes"?>
<Relationships xmlns="http://schemas.openxmlformats.org/package/2006/relationships"><Relationship Id="rId3" Type="http://schemas.openxmlformats.org/officeDocument/2006/relationships/theme" Target="../theme/theme3.xml"/><Relationship Id="rId2" Type="http://schemas.openxmlformats.org/officeDocument/2006/relationships/slideLayout" Target="../slideLayouts/slideLayout6.xml"/><Relationship Id="rId1" Type="http://schemas.openxmlformats.org/officeDocument/2006/relationships/slideLayout" Target="../slideLayouts/slideLayout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 name="Text Placeholder 21"/>
          <p:cNvSpPr txBox="1">
            <a:spLocks/>
          </p:cNvSpPr>
          <p:nvPr userDrawn="1"/>
        </p:nvSpPr>
        <p:spPr>
          <a:xfrm>
            <a:off x="3387840" y="3906839"/>
            <a:ext cx="5786275" cy="278130"/>
          </a:xfrm>
          <a:prstGeom prst="rect">
            <a:avLst/>
          </a:prstGeom>
        </p:spPr>
        <p:txBody>
          <a:bodyPr/>
          <a:lstStyle>
            <a:lvl1pPr marL="0" indent="0" algn="l" rtl="0" eaLnBrk="1" fontAlgn="base" hangingPunct="1">
              <a:spcBef>
                <a:spcPct val="20000"/>
              </a:spcBef>
              <a:spcAft>
                <a:spcPct val="0"/>
              </a:spcAft>
              <a:buFont typeface="Arial" charset="0"/>
              <a:buNone/>
              <a:defRPr sz="1800" b="1" kern="1200">
                <a:solidFill>
                  <a:srgbClr val="E86E25"/>
                </a:solidFill>
                <a:latin typeface="Arial" pitchFamily="34" charset="0"/>
                <a:ea typeface="+mn-ea"/>
                <a:cs typeface="Arial" pitchFamily="34" charset="0"/>
              </a:defRPr>
            </a:lvl1pPr>
            <a:lvl2pPr marL="456502" indent="0" algn="l" rtl="0" eaLnBrk="1" fontAlgn="base" hangingPunct="1">
              <a:spcBef>
                <a:spcPct val="20000"/>
              </a:spcBef>
              <a:spcAft>
                <a:spcPct val="0"/>
              </a:spcAft>
              <a:buFont typeface="Arial" charset="0"/>
              <a:buNone/>
              <a:defRPr sz="1800" kern="1200">
                <a:solidFill>
                  <a:srgbClr val="404040"/>
                </a:solidFill>
                <a:latin typeface="Arial" pitchFamily="34" charset="0"/>
                <a:ea typeface="+mn-ea"/>
                <a:cs typeface="Arial" pitchFamily="34" charset="0"/>
              </a:defRPr>
            </a:lvl2pPr>
            <a:lvl3pPr marL="1138095"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3pPr>
            <a:lvl4pPr marL="1594598"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4pPr>
            <a:lvl5pPr marL="2051104"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5pPr>
            <a:lvl6pPr marL="2507205"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63060"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18914"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74769"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defTabSz="914400"/>
            <a:r>
              <a:rPr lang="en-US" dirty="0"/>
              <a:t>Research Details</a:t>
            </a:r>
          </a:p>
        </p:txBody>
      </p:sp>
      <p:sp>
        <p:nvSpPr>
          <p:cNvPr id="6" name="Text Placeholder 21"/>
          <p:cNvSpPr txBox="1">
            <a:spLocks/>
          </p:cNvSpPr>
          <p:nvPr userDrawn="1"/>
        </p:nvSpPr>
        <p:spPr>
          <a:xfrm>
            <a:off x="3387840" y="2337119"/>
            <a:ext cx="5786275" cy="274638"/>
          </a:xfrm>
          <a:prstGeom prst="rect">
            <a:avLst/>
          </a:prstGeom>
        </p:spPr>
        <p:txBody>
          <a:bodyPr/>
          <a:lstStyle>
            <a:lvl1pPr marL="0" indent="0" algn="l" rtl="0" eaLnBrk="1" fontAlgn="base" hangingPunct="1">
              <a:spcBef>
                <a:spcPct val="20000"/>
              </a:spcBef>
              <a:spcAft>
                <a:spcPct val="0"/>
              </a:spcAft>
              <a:buFont typeface="Arial" charset="0"/>
              <a:buNone/>
              <a:defRPr sz="1800" b="1" kern="1200">
                <a:solidFill>
                  <a:srgbClr val="E86E25"/>
                </a:solidFill>
                <a:latin typeface="Arial" pitchFamily="34" charset="0"/>
                <a:ea typeface="+mn-ea"/>
                <a:cs typeface="Arial" pitchFamily="34" charset="0"/>
              </a:defRPr>
            </a:lvl1pPr>
            <a:lvl2pPr marL="456502" indent="0" algn="l" rtl="0" eaLnBrk="1" fontAlgn="base" hangingPunct="1">
              <a:spcBef>
                <a:spcPct val="20000"/>
              </a:spcBef>
              <a:spcAft>
                <a:spcPct val="0"/>
              </a:spcAft>
              <a:buFont typeface="Arial" charset="0"/>
              <a:buNone/>
              <a:defRPr sz="1800" kern="1200">
                <a:solidFill>
                  <a:srgbClr val="404040"/>
                </a:solidFill>
                <a:latin typeface="Arial" pitchFamily="34" charset="0"/>
                <a:ea typeface="+mn-ea"/>
                <a:cs typeface="Arial" pitchFamily="34" charset="0"/>
              </a:defRPr>
            </a:lvl2pPr>
            <a:lvl3pPr marL="1138095"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3pPr>
            <a:lvl4pPr marL="1594598"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4pPr>
            <a:lvl5pPr marL="2051104"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5pPr>
            <a:lvl6pPr marL="2507205"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63060"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18914"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74769"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defTabSz="914400"/>
            <a:r>
              <a:rPr lang="en-US" dirty="0"/>
              <a:t>Significance and Impact</a:t>
            </a:r>
          </a:p>
        </p:txBody>
      </p:sp>
      <p:sp>
        <p:nvSpPr>
          <p:cNvPr id="7" name="Text Placeholder 21"/>
          <p:cNvSpPr txBox="1">
            <a:spLocks/>
          </p:cNvSpPr>
          <p:nvPr userDrawn="1"/>
        </p:nvSpPr>
        <p:spPr>
          <a:xfrm>
            <a:off x="3387840" y="782639"/>
            <a:ext cx="5786275" cy="274638"/>
          </a:xfrm>
          <a:prstGeom prst="rect">
            <a:avLst/>
          </a:prstGeom>
        </p:spPr>
        <p:txBody>
          <a:bodyPr/>
          <a:lstStyle>
            <a:lvl1pPr marL="0" indent="0" algn="l" rtl="0" eaLnBrk="1" fontAlgn="base" hangingPunct="1">
              <a:spcBef>
                <a:spcPct val="20000"/>
              </a:spcBef>
              <a:spcAft>
                <a:spcPct val="0"/>
              </a:spcAft>
              <a:buFont typeface="Arial" charset="0"/>
              <a:buNone/>
              <a:defRPr sz="1800" b="1" kern="1200">
                <a:solidFill>
                  <a:srgbClr val="E86E25"/>
                </a:solidFill>
                <a:latin typeface="Arial" pitchFamily="34" charset="0"/>
                <a:ea typeface="+mn-ea"/>
                <a:cs typeface="Arial" pitchFamily="34" charset="0"/>
              </a:defRPr>
            </a:lvl1pPr>
            <a:lvl2pPr marL="456502" indent="0" algn="l" rtl="0" eaLnBrk="1" fontAlgn="base" hangingPunct="1">
              <a:spcBef>
                <a:spcPct val="20000"/>
              </a:spcBef>
              <a:spcAft>
                <a:spcPct val="0"/>
              </a:spcAft>
              <a:buFont typeface="Arial" charset="0"/>
              <a:buNone/>
              <a:defRPr sz="1800" kern="1200">
                <a:solidFill>
                  <a:srgbClr val="404040"/>
                </a:solidFill>
                <a:latin typeface="Arial" pitchFamily="34" charset="0"/>
                <a:ea typeface="+mn-ea"/>
                <a:cs typeface="Arial" pitchFamily="34" charset="0"/>
              </a:defRPr>
            </a:lvl2pPr>
            <a:lvl3pPr marL="1138095"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3pPr>
            <a:lvl4pPr marL="1594598"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4pPr>
            <a:lvl5pPr marL="2051104"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5pPr>
            <a:lvl6pPr marL="2507205"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63060"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18914"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74769"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defTabSz="914400"/>
            <a:r>
              <a:rPr lang="en-US" dirty="0"/>
              <a:t>Scientific Achievement</a:t>
            </a:r>
          </a:p>
        </p:txBody>
      </p:sp>
    </p:spTree>
    <p:extLst>
      <p:ext uri="{BB962C8B-B14F-4D97-AF65-F5344CB8AC3E}">
        <p14:creationId xmlns:p14="http://schemas.microsoft.com/office/powerpoint/2010/main" val="1840634342"/>
      </p:ext>
    </p:extLst>
  </p:cSld>
  <p:clrMap bg1="lt1" tx1="dk1" bg2="lt2" tx2="dk2" accent1="accent1" accent2="accent2" accent3="accent3" accent4="accent4" accent5="accent5" accent6="accent6" hlink="hlink" folHlink="folHlink"/>
  <p:sldLayoutIdLst>
    <p:sldLayoutId id="2147483686" r:id="rId1"/>
    <p:sldLayoutId id="2147483687" r:id="rId2"/>
  </p:sldLayoutIdLst>
  <p:hf hdr="0" dt="0"/>
  <p:txStyles>
    <p:titleStyle>
      <a:lvl1pPr algn="ctr" rtl="0" eaLnBrk="1" fontAlgn="base" hangingPunct="1">
        <a:spcBef>
          <a:spcPct val="0"/>
        </a:spcBef>
        <a:spcAft>
          <a:spcPct val="0"/>
        </a:spcAft>
        <a:defRPr sz="2400" kern="1200">
          <a:solidFill>
            <a:srgbClr val="008000"/>
          </a:solidFill>
          <a:latin typeface="Arial" pitchFamily="34" charset="0"/>
          <a:ea typeface="+mj-ea"/>
          <a:cs typeface="Arial" pitchFamily="34" charset="0"/>
        </a:defRPr>
      </a:lvl1pPr>
      <a:lvl2pPr algn="ctr" rtl="0" eaLnBrk="1" fontAlgn="base" hangingPunct="1">
        <a:spcBef>
          <a:spcPct val="0"/>
        </a:spcBef>
        <a:spcAft>
          <a:spcPct val="0"/>
        </a:spcAft>
        <a:defRPr sz="2400">
          <a:solidFill>
            <a:srgbClr val="106636"/>
          </a:solidFill>
          <a:latin typeface="Arial" charset="0"/>
          <a:cs typeface="Arial" charset="0"/>
        </a:defRPr>
      </a:lvl2pPr>
      <a:lvl3pPr algn="ctr" rtl="0" eaLnBrk="1" fontAlgn="base" hangingPunct="1">
        <a:spcBef>
          <a:spcPct val="0"/>
        </a:spcBef>
        <a:spcAft>
          <a:spcPct val="0"/>
        </a:spcAft>
        <a:defRPr sz="2400">
          <a:solidFill>
            <a:srgbClr val="106636"/>
          </a:solidFill>
          <a:latin typeface="Arial" charset="0"/>
          <a:cs typeface="Arial" charset="0"/>
        </a:defRPr>
      </a:lvl3pPr>
      <a:lvl4pPr algn="ctr" rtl="0" eaLnBrk="1" fontAlgn="base" hangingPunct="1">
        <a:spcBef>
          <a:spcPct val="0"/>
        </a:spcBef>
        <a:spcAft>
          <a:spcPct val="0"/>
        </a:spcAft>
        <a:defRPr sz="2400">
          <a:solidFill>
            <a:srgbClr val="106636"/>
          </a:solidFill>
          <a:latin typeface="Arial" charset="0"/>
          <a:cs typeface="Arial" charset="0"/>
        </a:defRPr>
      </a:lvl4pPr>
      <a:lvl5pPr algn="ctr" rtl="0" eaLnBrk="1" fontAlgn="base" hangingPunct="1">
        <a:spcBef>
          <a:spcPct val="0"/>
        </a:spcBef>
        <a:spcAft>
          <a:spcPct val="0"/>
        </a:spcAft>
        <a:defRPr sz="2400">
          <a:solidFill>
            <a:srgbClr val="106636"/>
          </a:solidFill>
          <a:latin typeface="Arial" charset="0"/>
          <a:cs typeface="Arial" charset="0"/>
        </a:defRPr>
      </a:lvl5pPr>
      <a:lvl6pPr marL="455855" algn="ctr" rtl="0" eaLnBrk="1" fontAlgn="base" hangingPunct="1">
        <a:spcBef>
          <a:spcPct val="0"/>
        </a:spcBef>
        <a:spcAft>
          <a:spcPct val="0"/>
        </a:spcAft>
        <a:defRPr sz="2400">
          <a:solidFill>
            <a:srgbClr val="106636"/>
          </a:solidFill>
          <a:latin typeface="Arial" charset="0"/>
          <a:cs typeface="Arial" charset="0"/>
        </a:defRPr>
      </a:lvl6pPr>
      <a:lvl7pPr marL="911711" algn="ctr" rtl="0" eaLnBrk="1" fontAlgn="base" hangingPunct="1">
        <a:spcBef>
          <a:spcPct val="0"/>
        </a:spcBef>
        <a:spcAft>
          <a:spcPct val="0"/>
        </a:spcAft>
        <a:defRPr sz="2400">
          <a:solidFill>
            <a:srgbClr val="106636"/>
          </a:solidFill>
          <a:latin typeface="Arial" charset="0"/>
          <a:cs typeface="Arial" charset="0"/>
        </a:defRPr>
      </a:lvl7pPr>
      <a:lvl8pPr marL="1367560" algn="ctr" rtl="0" eaLnBrk="1" fontAlgn="base" hangingPunct="1">
        <a:spcBef>
          <a:spcPct val="0"/>
        </a:spcBef>
        <a:spcAft>
          <a:spcPct val="0"/>
        </a:spcAft>
        <a:defRPr sz="2400">
          <a:solidFill>
            <a:srgbClr val="106636"/>
          </a:solidFill>
          <a:latin typeface="Arial" charset="0"/>
          <a:cs typeface="Arial" charset="0"/>
        </a:defRPr>
      </a:lvl8pPr>
      <a:lvl9pPr marL="1823420" algn="ctr" rtl="0" eaLnBrk="1" fontAlgn="base" hangingPunct="1">
        <a:spcBef>
          <a:spcPct val="0"/>
        </a:spcBef>
        <a:spcAft>
          <a:spcPct val="0"/>
        </a:spcAft>
        <a:defRPr sz="2400">
          <a:solidFill>
            <a:srgbClr val="106636"/>
          </a:solidFill>
          <a:latin typeface="Arial" charset="0"/>
          <a:cs typeface="Arial" charset="0"/>
        </a:defRPr>
      </a:lvl9pPr>
    </p:titleStyle>
    <p:bodyStyle>
      <a:lvl1pPr marL="0" indent="0" algn="l" rtl="0" eaLnBrk="1" fontAlgn="base" hangingPunct="1">
        <a:spcBef>
          <a:spcPct val="20000"/>
        </a:spcBef>
        <a:spcAft>
          <a:spcPct val="0"/>
        </a:spcAft>
        <a:buFont typeface="Arial" charset="0"/>
        <a:buNone/>
        <a:defRPr sz="1800" b="1" kern="1200">
          <a:solidFill>
            <a:srgbClr val="008000"/>
          </a:solidFill>
          <a:latin typeface="Arial" pitchFamily="34" charset="0"/>
          <a:ea typeface="+mn-ea"/>
          <a:cs typeface="Arial" pitchFamily="34" charset="0"/>
        </a:defRPr>
      </a:lvl1pPr>
      <a:lvl2pPr marL="456502" indent="0" algn="l" rtl="0" eaLnBrk="1" fontAlgn="base" hangingPunct="1">
        <a:spcBef>
          <a:spcPct val="20000"/>
        </a:spcBef>
        <a:spcAft>
          <a:spcPct val="0"/>
        </a:spcAft>
        <a:buFont typeface="Arial" charset="0"/>
        <a:buNone/>
        <a:defRPr sz="1800" kern="1200">
          <a:solidFill>
            <a:srgbClr val="404040"/>
          </a:solidFill>
          <a:latin typeface="Arial" pitchFamily="34" charset="0"/>
          <a:ea typeface="+mn-ea"/>
          <a:cs typeface="Arial" pitchFamily="34" charset="0"/>
        </a:defRPr>
      </a:lvl2pPr>
      <a:lvl3pPr marL="1138095"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3pPr>
      <a:lvl4pPr marL="1594598"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4pPr>
      <a:lvl5pPr marL="2051104"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5pPr>
      <a:lvl6pPr marL="2507205"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63060"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18914"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74769"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1711" rtl="0" eaLnBrk="1" latinLnBrk="0" hangingPunct="1">
        <a:defRPr sz="1800" kern="1200">
          <a:solidFill>
            <a:schemeClr val="tx1"/>
          </a:solidFill>
          <a:latin typeface="+mn-lt"/>
          <a:ea typeface="+mn-ea"/>
          <a:cs typeface="+mn-cs"/>
        </a:defRPr>
      </a:lvl1pPr>
      <a:lvl2pPr marL="455855" algn="l" defTabSz="911711" rtl="0" eaLnBrk="1" latinLnBrk="0" hangingPunct="1">
        <a:defRPr sz="1800" kern="1200">
          <a:solidFill>
            <a:schemeClr val="tx1"/>
          </a:solidFill>
          <a:latin typeface="+mn-lt"/>
          <a:ea typeface="+mn-ea"/>
          <a:cs typeface="+mn-cs"/>
        </a:defRPr>
      </a:lvl2pPr>
      <a:lvl3pPr marL="911711" algn="l" defTabSz="911711" rtl="0" eaLnBrk="1" latinLnBrk="0" hangingPunct="1">
        <a:defRPr sz="1800" kern="1200">
          <a:solidFill>
            <a:schemeClr val="tx1"/>
          </a:solidFill>
          <a:latin typeface="+mn-lt"/>
          <a:ea typeface="+mn-ea"/>
          <a:cs typeface="+mn-cs"/>
        </a:defRPr>
      </a:lvl3pPr>
      <a:lvl4pPr marL="1367560" algn="l" defTabSz="911711" rtl="0" eaLnBrk="1" latinLnBrk="0" hangingPunct="1">
        <a:defRPr sz="1800" kern="1200">
          <a:solidFill>
            <a:schemeClr val="tx1"/>
          </a:solidFill>
          <a:latin typeface="+mn-lt"/>
          <a:ea typeface="+mn-ea"/>
          <a:cs typeface="+mn-cs"/>
        </a:defRPr>
      </a:lvl4pPr>
      <a:lvl5pPr marL="1823420" algn="l" defTabSz="911711" rtl="0" eaLnBrk="1" latinLnBrk="0" hangingPunct="1">
        <a:defRPr sz="1800" kern="1200">
          <a:solidFill>
            <a:schemeClr val="tx1"/>
          </a:solidFill>
          <a:latin typeface="+mn-lt"/>
          <a:ea typeface="+mn-ea"/>
          <a:cs typeface="+mn-cs"/>
        </a:defRPr>
      </a:lvl5pPr>
      <a:lvl6pPr marL="2279273" algn="l" defTabSz="911711" rtl="0" eaLnBrk="1" latinLnBrk="0" hangingPunct="1">
        <a:defRPr sz="1800" kern="1200">
          <a:solidFill>
            <a:schemeClr val="tx1"/>
          </a:solidFill>
          <a:latin typeface="+mn-lt"/>
          <a:ea typeface="+mn-ea"/>
          <a:cs typeface="+mn-cs"/>
        </a:defRPr>
      </a:lvl6pPr>
      <a:lvl7pPr marL="2735129" algn="l" defTabSz="911711" rtl="0" eaLnBrk="1" latinLnBrk="0" hangingPunct="1">
        <a:defRPr sz="1800" kern="1200">
          <a:solidFill>
            <a:schemeClr val="tx1"/>
          </a:solidFill>
          <a:latin typeface="+mn-lt"/>
          <a:ea typeface="+mn-ea"/>
          <a:cs typeface="+mn-cs"/>
        </a:defRPr>
      </a:lvl7pPr>
      <a:lvl8pPr marL="3190987" algn="l" defTabSz="911711" rtl="0" eaLnBrk="1" latinLnBrk="0" hangingPunct="1">
        <a:defRPr sz="1800" kern="1200">
          <a:solidFill>
            <a:schemeClr val="tx1"/>
          </a:solidFill>
          <a:latin typeface="+mn-lt"/>
          <a:ea typeface="+mn-ea"/>
          <a:cs typeface="+mn-cs"/>
        </a:defRPr>
      </a:lvl8pPr>
      <a:lvl9pPr marL="3646842" algn="l" defTabSz="911711"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ext Placeholder 21"/>
          <p:cNvSpPr txBox="1">
            <a:spLocks/>
          </p:cNvSpPr>
          <p:nvPr userDrawn="1"/>
        </p:nvSpPr>
        <p:spPr>
          <a:xfrm>
            <a:off x="3387840" y="3906839"/>
            <a:ext cx="5786275" cy="278130"/>
          </a:xfrm>
          <a:prstGeom prst="rect">
            <a:avLst/>
          </a:prstGeom>
        </p:spPr>
        <p:txBody>
          <a:bodyPr/>
          <a:lstStyle>
            <a:lvl1pPr marL="0" indent="0" algn="l" rtl="0" eaLnBrk="1" fontAlgn="base" hangingPunct="1">
              <a:spcBef>
                <a:spcPct val="20000"/>
              </a:spcBef>
              <a:spcAft>
                <a:spcPct val="0"/>
              </a:spcAft>
              <a:buFont typeface="Arial" charset="0"/>
              <a:buNone/>
              <a:defRPr sz="1800" b="1" kern="1200">
                <a:solidFill>
                  <a:srgbClr val="008000"/>
                </a:solidFill>
                <a:latin typeface="Arial" pitchFamily="34" charset="0"/>
                <a:ea typeface="+mn-ea"/>
                <a:cs typeface="Arial" pitchFamily="34" charset="0"/>
              </a:defRPr>
            </a:lvl1pPr>
            <a:lvl2pPr marL="456502" indent="0" algn="l" rtl="0" eaLnBrk="1" fontAlgn="base" hangingPunct="1">
              <a:spcBef>
                <a:spcPct val="20000"/>
              </a:spcBef>
              <a:spcAft>
                <a:spcPct val="0"/>
              </a:spcAft>
              <a:buFont typeface="Arial" charset="0"/>
              <a:buNone/>
              <a:defRPr sz="1800" kern="1200">
                <a:solidFill>
                  <a:srgbClr val="404040"/>
                </a:solidFill>
                <a:latin typeface="Arial" pitchFamily="34" charset="0"/>
                <a:ea typeface="+mn-ea"/>
                <a:cs typeface="Arial" pitchFamily="34" charset="0"/>
              </a:defRPr>
            </a:lvl2pPr>
            <a:lvl3pPr marL="1138095"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3pPr>
            <a:lvl4pPr marL="1594598"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4pPr>
            <a:lvl5pPr marL="2051104"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5pPr>
            <a:lvl6pPr marL="2507205"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63060"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18914"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74769"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defTabSz="914400"/>
            <a:r>
              <a:rPr lang="en-US" dirty="0"/>
              <a:t>Research Details</a:t>
            </a:r>
          </a:p>
        </p:txBody>
      </p:sp>
      <p:sp>
        <p:nvSpPr>
          <p:cNvPr id="3" name="Text Placeholder 21"/>
          <p:cNvSpPr txBox="1">
            <a:spLocks/>
          </p:cNvSpPr>
          <p:nvPr userDrawn="1"/>
        </p:nvSpPr>
        <p:spPr>
          <a:xfrm>
            <a:off x="3387840" y="2337119"/>
            <a:ext cx="5786275" cy="274638"/>
          </a:xfrm>
          <a:prstGeom prst="rect">
            <a:avLst/>
          </a:prstGeom>
        </p:spPr>
        <p:txBody>
          <a:bodyPr/>
          <a:lstStyle>
            <a:lvl1pPr marL="0" indent="0" algn="l" rtl="0" eaLnBrk="1" fontAlgn="base" hangingPunct="1">
              <a:spcBef>
                <a:spcPct val="20000"/>
              </a:spcBef>
              <a:spcAft>
                <a:spcPct val="0"/>
              </a:spcAft>
              <a:buFont typeface="Arial" charset="0"/>
              <a:buNone/>
              <a:defRPr sz="1800" b="1" kern="1200">
                <a:solidFill>
                  <a:srgbClr val="008000"/>
                </a:solidFill>
                <a:latin typeface="Arial" pitchFamily="34" charset="0"/>
                <a:ea typeface="+mn-ea"/>
                <a:cs typeface="Arial" pitchFamily="34" charset="0"/>
              </a:defRPr>
            </a:lvl1pPr>
            <a:lvl2pPr marL="456502" indent="0" algn="l" rtl="0" eaLnBrk="1" fontAlgn="base" hangingPunct="1">
              <a:spcBef>
                <a:spcPct val="20000"/>
              </a:spcBef>
              <a:spcAft>
                <a:spcPct val="0"/>
              </a:spcAft>
              <a:buFont typeface="Arial" charset="0"/>
              <a:buNone/>
              <a:defRPr sz="1800" kern="1200">
                <a:solidFill>
                  <a:srgbClr val="404040"/>
                </a:solidFill>
                <a:latin typeface="Arial" pitchFamily="34" charset="0"/>
                <a:ea typeface="+mn-ea"/>
                <a:cs typeface="Arial" pitchFamily="34" charset="0"/>
              </a:defRPr>
            </a:lvl2pPr>
            <a:lvl3pPr marL="1138095"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3pPr>
            <a:lvl4pPr marL="1594598"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4pPr>
            <a:lvl5pPr marL="2051104"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5pPr>
            <a:lvl6pPr marL="2507205"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63060"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18914"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74769"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defTabSz="914400"/>
            <a:r>
              <a:rPr lang="en-US"/>
              <a:t>Significance and Impact</a:t>
            </a:r>
            <a:endParaRPr lang="en-US" dirty="0"/>
          </a:p>
        </p:txBody>
      </p:sp>
      <p:sp>
        <p:nvSpPr>
          <p:cNvPr id="4" name="Text Placeholder 21"/>
          <p:cNvSpPr txBox="1">
            <a:spLocks/>
          </p:cNvSpPr>
          <p:nvPr userDrawn="1"/>
        </p:nvSpPr>
        <p:spPr>
          <a:xfrm>
            <a:off x="3387840" y="782639"/>
            <a:ext cx="5786275" cy="274638"/>
          </a:xfrm>
          <a:prstGeom prst="rect">
            <a:avLst/>
          </a:prstGeom>
        </p:spPr>
        <p:txBody>
          <a:bodyPr/>
          <a:lstStyle>
            <a:lvl1pPr marL="0" indent="0" algn="l" rtl="0" eaLnBrk="1" fontAlgn="base" hangingPunct="1">
              <a:spcBef>
                <a:spcPct val="20000"/>
              </a:spcBef>
              <a:spcAft>
                <a:spcPct val="0"/>
              </a:spcAft>
              <a:buFont typeface="Arial" charset="0"/>
              <a:buNone/>
              <a:defRPr sz="1800" b="1" kern="1200">
                <a:solidFill>
                  <a:srgbClr val="008000"/>
                </a:solidFill>
                <a:latin typeface="Arial" pitchFamily="34" charset="0"/>
                <a:ea typeface="+mn-ea"/>
                <a:cs typeface="Arial" pitchFamily="34" charset="0"/>
              </a:defRPr>
            </a:lvl1pPr>
            <a:lvl2pPr marL="456502" indent="0" algn="l" rtl="0" eaLnBrk="1" fontAlgn="base" hangingPunct="1">
              <a:spcBef>
                <a:spcPct val="20000"/>
              </a:spcBef>
              <a:spcAft>
                <a:spcPct val="0"/>
              </a:spcAft>
              <a:buFont typeface="Arial" charset="0"/>
              <a:buNone/>
              <a:defRPr sz="1800" kern="1200">
                <a:solidFill>
                  <a:srgbClr val="404040"/>
                </a:solidFill>
                <a:latin typeface="Arial" pitchFamily="34" charset="0"/>
                <a:ea typeface="+mn-ea"/>
                <a:cs typeface="Arial" pitchFamily="34" charset="0"/>
              </a:defRPr>
            </a:lvl2pPr>
            <a:lvl3pPr marL="1138095"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3pPr>
            <a:lvl4pPr marL="1594598"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4pPr>
            <a:lvl5pPr marL="2051104"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5pPr>
            <a:lvl6pPr marL="2507205"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63060"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18914"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74769"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defTabSz="914400"/>
            <a:r>
              <a:rPr lang="en-US"/>
              <a:t>Scientific Achievement</a:t>
            </a:r>
            <a:endParaRPr lang="en-US" dirty="0"/>
          </a:p>
        </p:txBody>
      </p:sp>
    </p:spTree>
    <p:extLst>
      <p:ext uri="{BB962C8B-B14F-4D97-AF65-F5344CB8AC3E}">
        <p14:creationId xmlns:p14="http://schemas.microsoft.com/office/powerpoint/2010/main" val="3024818570"/>
      </p:ext>
    </p:extLst>
  </p:cSld>
  <p:clrMap bg1="lt1" tx1="dk1" bg2="lt2" tx2="dk2" accent1="accent1" accent2="accent2" accent3="accent3" accent4="accent4" accent5="accent5" accent6="accent6" hlink="hlink" folHlink="folHlink"/>
  <p:sldLayoutIdLst>
    <p:sldLayoutId id="2147483689" r:id="rId1"/>
    <p:sldLayoutId id="2147483690" r:id="rId2"/>
  </p:sldLayoutIdLst>
  <p:hf hdr="0" dt="0"/>
  <p:txStyles>
    <p:titleStyle>
      <a:lvl1pPr algn="ctr" rtl="0" eaLnBrk="1" fontAlgn="base" hangingPunct="1">
        <a:spcBef>
          <a:spcPct val="0"/>
        </a:spcBef>
        <a:spcAft>
          <a:spcPct val="0"/>
        </a:spcAft>
        <a:defRPr sz="2400" kern="1200">
          <a:solidFill>
            <a:srgbClr val="008000"/>
          </a:solidFill>
          <a:latin typeface="Arial" pitchFamily="34" charset="0"/>
          <a:ea typeface="+mj-ea"/>
          <a:cs typeface="Arial" pitchFamily="34" charset="0"/>
        </a:defRPr>
      </a:lvl1pPr>
      <a:lvl2pPr algn="ctr" rtl="0" eaLnBrk="1" fontAlgn="base" hangingPunct="1">
        <a:spcBef>
          <a:spcPct val="0"/>
        </a:spcBef>
        <a:spcAft>
          <a:spcPct val="0"/>
        </a:spcAft>
        <a:defRPr sz="2400">
          <a:solidFill>
            <a:srgbClr val="106636"/>
          </a:solidFill>
          <a:latin typeface="Arial" charset="0"/>
          <a:cs typeface="Arial" charset="0"/>
        </a:defRPr>
      </a:lvl2pPr>
      <a:lvl3pPr algn="ctr" rtl="0" eaLnBrk="1" fontAlgn="base" hangingPunct="1">
        <a:spcBef>
          <a:spcPct val="0"/>
        </a:spcBef>
        <a:spcAft>
          <a:spcPct val="0"/>
        </a:spcAft>
        <a:defRPr sz="2400">
          <a:solidFill>
            <a:srgbClr val="106636"/>
          </a:solidFill>
          <a:latin typeface="Arial" charset="0"/>
          <a:cs typeface="Arial" charset="0"/>
        </a:defRPr>
      </a:lvl3pPr>
      <a:lvl4pPr algn="ctr" rtl="0" eaLnBrk="1" fontAlgn="base" hangingPunct="1">
        <a:spcBef>
          <a:spcPct val="0"/>
        </a:spcBef>
        <a:spcAft>
          <a:spcPct val="0"/>
        </a:spcAft>
        <a:defRPr sz="2400">
          <a:solidFill>
            <a:srgbClr val="106636"/>
          </a:solidFill>
          <a:latin typeface="Arial" charset="0"/>
          <a:cs typeface="Arial" charset="0"/>
        </a:defRPr>
      </a:lvl4pPr>
      <a:lvl5pPr algn="ctr" rtl="0" eaLnBrk="1" fontAlgn="base" hangingPunct="1">
        <a:spcBef>
          <a:spcPct val="0"/>
        </a:spcBef>
        <a:spcAft>
          <a:spcPct val="0"/>
        </a:spcAft>
        <a:defRPr sz="2400">
          <a:solidFill>
            <a:srgbClr val="106636"/>
          </a:solidFill>
          <a:latin typeface="Arial" charset="0"/>
          <a:cs typeface="Arial" charset="0"/>
        </a:defRPr>
      </a:lvl5pPr>
      <a:lvl6pPr marL="455855" algn="ctr" rtl="0" eaLnBrk="1" fontAlgn="base" hangingPunct="1">
        <a:spcBef>
          <a:spcPct val="0"/>
        </a:spcBef>
        <a:spcAft>
          <a:spcPct val="0"/>
        </a:spcAft>
        <a:defRPr sz="2400">
          <a:solidFill>
            <a:srgbClr val="106636"/>
          </a:solidFill>
          <a:latin typeface="Arial" charset="0"/>
          <a:cs typeface="Arial" charset="0"/>
        </a:defRPr>
      </a:lvl6pPr>
      <a:lvl7pPr marL="911711" algn="ctr" rtl="0" eaLnBrk="1" fontAlgn="base" hangingPunct="1">
        <a:spcBef>
          <a:spcPct val="0"/>
        </a:spcBef>
        <a:spcAft>
          <a:spcPct val="0"/>
        </a:spcAft>
        <a:defRPr sz="2400">
          <a:solidFill>
            <a:srgbClr val="106636"/>
          </a:solidFill>
          <a:latin typeface="Arial" charset="0"/>
          <a:cs typeface="Arial" charset="0"/>
        </a:defRPr>
      </a:lvl7pPr>
      <a:lvl8pPr marL="1367560" algn="ctr" rtl="0" eaLnBrk="1" fontAlgn="base" hangingPunct="1">
        <a:spcBef>
          <a:spcPct val="0"/>
        </a:spcBef>
        <a:spcAft>
          <a:spcPct val="0"/>
        </a:spcAft>
        <a:defRPr sz="2400">
          <a:solidFill>
            <a:srgbClr val="106636"/>
          </a:solidFill>
          <a:latin typeface="Arial" charset="0"/>
          <a:cs typeface="Arial" charset="0"/>
        </a:defRPr>
      </a:lvl8pPr>
      <a:lvl9pPr marL="1823420" algn="ctr" rtl="0" eaLnBrk="1" fontAlgn="base" hangingPunct="1">
        <a:spcBef>
          <a:spcPct val="0"/>
        </a:spcBef>
        <a:spcAft>
          <a:spcPct val="0"/>
        </a:spcAft>
        <a:defRPr sz="2400">
          <a:solidFill>
            <a:srgbClr val="106636"/>
          </a:solidFill>
          <a:latin typeface="Arial" charset="0"/>
          <a:cs typeface="Arial" charset="0"/>
        </a:defRPr>
      </a:lvl9pPr>
    </p:titleStyle>
    <p:bodyStyle>
      <a:lvl1pPr marL="0" indent="0" algn="l" rtl="0" eaLnBrk="1" fontAlgn="base" hangingPunct="1">
        <a:spcBef>
          <a:spcPct val="20000"/>
        </a:spcBef>
        <a:spcAft>
          <a:spcPct val="0"/>
        </a:spcAft>
        <a:buFont typeface="Arial" charset="0"/>
        <a:buNone/>
        <a:defRPr sz="1800" b="1" kern="1200">
          <a:solidFill>
            <a:srgbClr val="008000"/>
          </a:solidFill>
          <a:latin typeface="Arial" pitchFamily="34" charset="0"/>
          <a:ea typeface="+mn-ea"/>
          <a:cs typeface="Arial" pitchFamily="34" charset="0"/>
        </a:defRPr>
      </a:lvl1pPr>
      <a:lvl2pPr marL="456502" indent="0" algn="l" rtl="0" eaLnBrk="1" fontAlgn="base" hangingPunct="1">
        <a:spcBef>
          <a:spcPct val="20000"/>
        </a:spcBef>
        <a:spcAft>
          <a:spcPct val="0"/>
        </a:spcAft>
        <a:buFont typeface="Arial" charset="0"/>
        <a:buNone/>
        <a:defRPr sz="1800" kern="1200">
          <a:solidFill>
            <a:srgbClr val="404040"/>
          </a:solidFill>
          <a:latin typeface="Arial" pitchFamily="34" charset="0"/>
          <a:ea typeface="+mn-ea"/>
          <a:cs typeface="Arial" pitchFamily="34" charset="0"/>
        </a:defRPr>
      </a:lvl2pPr>
      <a:lvl3pPr marL="1138095"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3pPr>
      <a:lvl4pPr marL="1594598"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4pPr>
      <a:lvl5pPr marL="2051104"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5pPr>
      <a:lvl6pPr marL="2507205"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63060"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18914"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74769"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1711" rtl="0" eaLnBrk="1" latinLnBrk="0" hangingPunct="1">
        <a:defRPr sz="1800" kern="1200">
          <a:solidFill>
            <a:schemeClr val="tx1"/>
          </a:solidFill>
          <a:latin typeface="+mn-lt"/>
          <a:ea typeface="+mn-ea"/>
          <a:cs typeface="+mn-cs"/>
        </a:defRPr>
      </a:lvl1pPr>
      <a:lvl2pPr marL="455855" algn="l" defTabSz="911711" rtl="0" eaLnBrk="1" latinLnBrk="0" hangingPunct="1">
        <a:defRPr sz="1800" kern="1200">
          <a:solidFill>
            <a:schemeClr val="tx1"/>
          </a:solidFill>
          <a:latin typeface="+mn-lt"/>
          <a:ea typeface="+mn-ea"/>
          <a:cs typeface="+mn-cs"/>
        </a:defRPr>
      </a:lvl2pPr>
      <a:lvl3pPr marL="911711" algn="l" defTabSz="911711" rtl="0" eaLnBrk="1" latinLnBrk="0" hangingPunct="1">
        <a:defRPr sz="1800" kern="1200">
          <a:solidFill>
            <a:schemeClr val="tx1"/>
          </a:solidFill>
          <a:latin typeface="+mn-lt"/>
          <a:ea typeface="+mn-ea"/>
          <a:cs typeface="+mn-cs"/>
        </a:defRPr>
      </a:lvl3pPr>
      <a:lvl4pPr marL="1367560" algn="l" defTabSz="911711" rtl="0" eaLnBrk="1" latinLnBrk="0" hangingPunct="1">
        <a:defRPr sz="1800" kern="1200">
          <a:solidFill>
            <a:schemeClr val="tx1"/>
          </a:solidFill>
          <a:latin typeface="+mn-lt"/>
          <a:ea typeface="+mn-ea"/>
          <a:cs typeface="+mn-cs"/>
        </a:defRPr>
      </a:lvl4pPr>
      <a:lvl5pPr marL="1823420" algn="l" defTabSz="911711" rtl="0" eaLnBrk="1" latinLnBrk="0" hangingPunct="1">
        <a:defRPr sz="1800" kern="1200">
          <a:solidFill>
            <a:schemeClr val="tx1"/>
          </a:solidFill>
          <a:latin typeface="+mn-lt"/>
          <a:ea typeface="+mn-ea"/>
          <a:cs typeface="+mn-cs"/>
        </a:defRPr>
      </a:lvl5pPr>
      <a:lvl6pPr marL="2279273" algn="l" defTabSz="911711" rtl="0" eaLnBrk="1" latinLnBrk="0" hangingPunct="1">
        <a:defRPr sz="1800" kern="1200">
          <a:solidFill>
            <a:schemeClr val="tx1"/>
          </a:solidFill>
          <a:latin typeface="+mn-lt"/>
          <a:ea typeface="+mn-ea"/>
          <a:cs typeface="+mn-cs"/>
        </a:defRPr>
      </a:lvl6pPr>
      <a:lvl7pPr marL="2735129" algn="l" defTabSz="911711" rtl="0" eaLnBrk="1" latinLnBrk="0" hangingPunct="1">
        <a:defRPr sz="1800" kern="1200">
          <a:solidFill>
            <a:schemeClr val="tx1"/>
          </a:solidFill>
          <a:latin typeface="+mn-lt"/>
          <a:ea typeface="+mn-ea"/>
          <a:cs typeface="+mn-cs"/>
        </a:defRPr>
      </a:lvl7pPr>
      <a:lvl8pPr marL="3190987" algn="l" defTabSz="911711" rtl="0" eaLnBrk="1" latinLnBrk="0" hangingPunct="1">
        <a:defRPr sz="1800" kern="1200">
          <a:solidFill>
            <a:schemeClr val="tx1"/>
          </a:solidFill>
          <a:latin typeface="+mn-lt"/>
          <a:ea typeface="+mn-ea"/>
          <a:cs typeface="+mn-cs"/>
        </a:defRPr>
      </a:lvl8pPr>
      <a:lvl9pPr marL="3646842" algn="l" defTabSz="911711"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 name="Text Placeholder 21"/>
          <p:cNvSpPr txBox="1">
            <a:spLocks/>
          </p:cNvSpPr>
          <p:nvPr userDrawn="1"/>
        </p:nvSpPr>
        <p:spPr>
          <a:xfrm>
            <a:off x="4572000" y="3429000"/>
            <a:ext cx="4627515" cy="278130"/>
          </a:xfrm>
          <a:prstGeom prst="rect">
            <a:avLst/>
          </a:prstGeom>
        </p:spPr>
        <p:txBody>
          <a:bodyPr/>
          <a:lstStyle>
            <a:lvl1pPr marL="0" indent="0" algn="l" rtl="0" eaLnBrk="1" fontAlgn="base" hangingPunct="1">
              <a:spcBef>
                <a:spcPct val="20000"/>
              </a:spcBef>
              <a:spcAft>
                <a:spcPct val="0"/>
              </a:spcAft>
              <a:buFont typeface="Arial" charset="0"/>
              <a:buNone/>
              <a:defRPr sz="1800" b="1" kern="1200">
                <a:solidFill>
                  <a:srgbClr val="008000"/>
                </a:solidFill>
                <a:latin typeface="Arial" pitchFamily="34" charset="0"/>
                <a:ea typeface="+mn-ea"/>
                <a:cs typeface="Arial" pitchFamily="34" charset="0"/>
              </a:defRPr>
            </a:lvl1pPr>
            <a:lvl2pPr marL="456502" indent="0" algn="l" rtl="0" eaLnBrk="1" fontAlgn="base" hangingPunct="1">
              <a:spcBef>
                <a:spcPct val="20000"/>
              </a:spcBef>
              <a:spcAft>
                <a:spcPct val="0"/>
              </a:spcAft>
              <a:buFont typeface="Arial" charset="0"/>
              <a:buNone/>
              <a:defRPr sz="1800" kern="1200">
                <a:solidFill>
                  <a:srgbClr val="404040"/>
                </a:solidFill>
                <a:latin typeface="Arial" pitchFamily="34" charset="0"/>
                <a:ea typeface="+mn-ea"/>
                <a:cs typeface="Arial" pitchFamily="34" charset="0"/>
              </a:defRPr>
            </a:lvl2pPr>
            <a:lvl3pPr marL="1138095"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3pPr>
            <a:lvl4pPr marL="1594598"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4pPr>
            <a:lvl5pPr marL="2051104"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5pPr>
            <a:lvl6pPr marL="2507205"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63060"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18914"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74769"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defTabSz="914400"/>
            <a:r>
              <a:rPr lang="en-US" dirty="0"/>
              <a:t>Research Details</a:t>
            </a:r>
          </a:p>
        </p:txBody>
      </p:sp>
      <p:sp>
        <p:nvSpPr>
          <p:cNvPr id="6" name="Text Placeholder 21"/>
          <p:cNvSpPr txBox="1">
            <a:spLocks/>
          </p:cNvSpPr>
          <p:nvPr userDrawn="1"/>
        </p:nvSpPr>
        <p:spPr>
          <a:xfrm>
            <a:off x="0" y="3429000"/>
            <a:ext cx="4627515" cy="274638"/>
          </a:xfrm>
          <a:prstGeom prst="rect">
            <a:avLst/>
          </a:prstGeom>
        </p:spPr>
        <p:txBody>
          <a:bodyPr/>
          <a:lstStyle>
            <a:lvl1pPr marL="0" indent="0" algn="l" rtl="0" eaLnBrk="1" fontAlgn="base" hangingPunct="1">
              <a:spcBef>
                <a:spcPct val="20000"/>
              </a:spcBef>
              <a:spcAft>
                <a:spcPct val="0"/>
              </a:spcAft>
              <a:buFont typeface="Arial" charset="0"/>
              <a:buNone/>
              <a:defRPr sz="1800" b="1" kern="1200">
                <a:solidFill>
                  <a:srgbClr val="008000"/>
                </a:solidFill>
                <a:latin typeface="Arial" pitchFamily="34" charset="0"/>
                <a:ea typeface="+mn-ea"/>
                <a:cs typeface="Arial" pitchFamily="34" charset="0"/>
              </a:defRPr>
            </a:lvl1pPr>
            <a:lvl2pPr marL="456502" indent="0" algn="l" rtl="0" eaLnBrk="1" fontAlgn="base" hangingPunct="1">
              <a:spcBef>
                <a:spcPct val="20000"/>
              </a:spcBef>
              <a:spcAft>
                <a:spcPct val="0"/>
              </a:spcAft>
              <a:buFont typeface="Arial" charset="0"/>
              <a:buNone/>
              <a:defRPr sz="1800" kern="1200">
                <a:solidFill>
                  <a:srgbClr val="404040"/>
                </a:solidFill>
                <a:latin typeface="Arial" pitchFamily="34" charset="0"/>
                <a:ea typeface="+mn-ea"/>
                <a:cs typeface="Arial" pitchFamily="34" charset="0"/>
              </a:defRPr>
            </a:lvl2pPr>
            <a:lvl3pPr marL="1138095"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3pPr>
            <a:lvl4pPr marL="1594598"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4pPr>
            <a:lvl5pPr marL="2051104"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5pPr>
            <a:lvl6pPr marL="2507205"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63060"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18914"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74769"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defTabSz="914400"/>
            <a:r>
              <a:rPr lang="en-US" dirty="0"/>
              <a:t>Significance and Impact</a:t>
            </a:r>
          </a:p>
        </p:txBody>
      </p:sp>
      <p:sp>
        <p:nvSpPr>
          <p:cNvPr id="7" name="Text Placeholder 21"/>
          <p:cNvSpPr txBox="1">
            <a:spLocks/>
          </p:cNvSpPr>
          <p:nvPr userDrawn="1"/>
        </p:nvSpPr>
        <p:spPr>
          <a:xfrm>
            <a:off x="0" y="762797"/>
            <a:ext cx="4627515" cy="274638"/>
          </a:xfrm>
          <a:prstGeom prst="rect">
            <a:avLst/>
          </a:prstGeom>
        </p:spPr>
        <p:txBody>
          <a:bodyPr/>
          <a:lstStyle>
            <a:lvl1pPr marL="0" indent="0" algn="l" rtl="0" eaLnBrk="1" fontAlgn="base" hangingPunct="1">
              <a:spcBef>
                <a:spcPct val="20000"/>
              </a:spcBef>
              <a:spcAft>
                <a:spcPct val="0"/>
              </a:spcAft>
              <a:buFont typeface="Arial" charset="0"/>
              <a:buNone/>
              <a:defRPr sz="1800" b="1" kern="1200">
                <a:solidFill>
                  <a:srgbClr val="008000"/>
                </a:solidFill>
                <a:latin typeface="Arial" pitchFamily="34" charset="0"/>
                <a:ea typeface="+mn-ea"/>
                <a:cs typeface="Arial" pitchFamily="34" charset="0"/>
              </a:defRPr>
            </a:lvl1pPr>
            <a:lvl2pPr marL="456502" indent="0" algn="l" rtl="0" eaLnBrk="1" fontAlgn="base" hangingPunct="1">
              <a:spcBef>
                <a:spcPct val="20000"/>
              </a:spcBef>
              <a:spcAft>
                <a:spcPct val="0"/>
              </a:spcAft>
              <a:buFont typeface="Arial" charset="0"/>
              <a:buNone/>
              <a:defRPr sz="1800" kern="1200">
                <a:solidFill>
                  <a:srgbClr val="404040"/>
                </a:solidFill>
                <a:latin typeface="Arial" pitchFamily="34" charset="0"/>
                <a:ea typeface="+mn-ea"/>
                <a:cs typeface="Arial" pitchFamily="34" charset="0"/>
              </a:defRPr>
            </a:lvl2pPr>
            <a:lvl3pPr marL="1138095"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3pPr>
            <a:lvl4pPr marL="1594598"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4pPr>
            <a:lvl5pPr marL="2051104"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5pPr>
            <a:lvl6pPr marL="2507205"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63060"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18914"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74769"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defTabSz="914400"/>
            <a:r>
              <a:rPr lang="en-US" dirty="0"/>
              <a:t>Scientific Achievement</a:t>
            </a:r>
          </a:p>
        </p:txBody>
      </p:sp>
    </p:spTree>
    <p:extLst>
      <p:ext uri="{BB962C8B-B14F-4D97-AF65-F5344CB8AC3E}">
        <p14:creationId xmlns:p14="http://schemas.microsoft.com/office/powerpoint/2010/main" val="846587891"/>
      </p:ext>
    </p:extLst>
  </p:cSld>
  <p:clrMap bg1="lt1" tx1="dk1" bg2="lt2" tx2="dk2" accent1="accent1" accent2="accent2" accent3="accent3" accent4="accent4" accent5="accent5" accent6="accent6" hlink="hlink" folHlink="folHlink"/>
  <p:sldLayoutIdLst>
    <p:sldLayoutId id="2147483692" r:id="rId1"/>
    <p:sldLayoutId id="2147483693" r:id="rId2"/>
  </p:sldLayoutIdLst>
  <p:hf hdr="0" dt="0"/>
  <p:txStyles>
    <p:titleStyle>
      <a:lvl1pPr algn="ctr" rtl="0" eaLnBrk="1" fontAlgn="base" hangingPunct="1">
        <a:spcBef>
          <a:spcPct val="0"/>
        </a:spcBef>
        <a:spcAft>
          <a:spcPct val="0"/>
        </a:spcAft>
        <a:defRPr sz="2400" kern="1200">
          <a:solidFill>
            <a:srgbClr val="008000"/>
          </a:solidFill>
          <a:latin typeface="Arial" pitchFamily="34" charset="0"/>
          <a:ea typeface="+mj-ea"/>
          <a:cs typeface="Arial" pitchFamily="34" charset="0"/>
        </a:defRPr>
      </a:lvl1pPr>
      <a:lvl2pPr algn="ctr" rtl="0" eaLnBrk="1" fontAlgn="base" hangingPunct="1">
        <a:spcBef>
          <a:spcPct val="0"/>
        </a:spcBef>
        <a:spcAft>
          <a:spcPct val="0"/>
        </a:spcAft>
        <a:defRPr sz="2400">
          <a:solidFill>
            <a:srgbClr val="106636"/>
          </a:solidFill>
          <a:latin typeface="Arial" charset="0"/>
          <a:cs typeface="Arial" charset="0"/>
        </a:defRPr>
      </a:lvl2pPr>
      <a:lvl3pPr algn="ctr" rtl="0" eaLnBrk="1" fontAlgn="base" hangingPunct="1">
        <a:spcBef>
          <a:spcPct val="0"/>
        </a:spcBef>
        <a:spcAft>
          <a:spcPct val="0"/>
        </a:spcAft>
        <a:defRPr sz="2400">
          <a:solidFill>
            <a:srgbClr val="106636"/>
          </a:solidFill>
          <a:latin typeface="Arial" charset="0"/>
          <a:cs typeface="Arial" charset="0"/>
        </a:defRPr>
      </a:lvl3pPr>
      <a:lvl4pPr algn="ctr" rtl="0" eaLnBrk="1" fontAlgn="base" hangingPunct="1">
        <a:spcBef>
          <a:spcPct val="0"/>
        </a:spcBef>
        <a:spcAft>
          <a:spcPct val="0"/>
        </a:spcAft>
        <a:defRPr sz="2400">
          <a:solidFill>
            <a:srgbClr val="106636"/>
          </a:solidFill>
          <a:latin typeface="Arial" charset="0"/>
          <a:cs typeface="Arial" charset="0"/>
        </a:defRPr>
      </a:lvl4pPr>
      <a:lvl5pPr algn="ctr" rtl="0" eaLnBrk="1" fontAlgn="base" hangingPunct="1">
        <a:spcBef>
          <a:spcPct val="0"/>
        </a:spcBef>
        <a:spcAft>
          <a:spcPct val="0"/>
        </a:spcAft>
        <a:defRPr sz="2400">
          <a:solidFill>
            <a:srgbClr val="106636"/>
          </a:solidFill>
          <a:latin typeface="Arial" charset="0"/>
          <a:cs typeface="Arial" charset="0"/>
        </a:defRPr>
      </a:lvl5pPr>
      <a:lvl6pPr marL="455855" algn="ctr" rtl="0" eaLnBrk="1" fontAlgn="base" hangingPunct="1">
        <a:spcBef>
          <a:spcPct val="0"/>
        </a:spcBef>
        <a:spcAft>
          <a:spcPct val="0"/>
        </a:spcAft>
        <a:defRPr sz="2400">
          <a:solidFill>
            <a:srgbClr val="106636"/>
          </a:solidFill>
          <a:latin typeface="Arial" charset="0"/>
          <a:cs typeface="Arial" charset="0"/>
        </a:defRPr>
      </a:lvl6pPr>
      <a:lvl7pPr marL="911711" algn="ctr" rtl="0" eaLnBrk="1" fontAlgn="base" hangingPunct="1">
        <a:spcBef>
          <a:spcPct val="0"/>
        </a:spcBef>
        <a:spcAft>
          <a:spcPct val="0"/>
        </a:spcAft>
        <a:defRPr sz="2400">
          <a:solidFill>
            <a:srgbClr val="106636"/>
          </a:solidFill>
          <a:latin typeface="Arial" charset="0"/>
          <a:cs typeface="Arial" charset="0"/>
        </a:defRPr>
      </a:lvl7pPr>
      <a:lvl8pPr marL="1367560" algn="ctr" rtl="0" eaLnBrk="1" fontAlgn="base" hangingPunct="1">
        <a:spcBef>
          <a:spcPct val="0"/>
        </a:spcBef>
        <a:spcAft>
          <a:spcPct val="0"/>
        </a:spcAft>
        <a:defRPr sz="2400">
          <a:solidFill>
            <a:srgbClr val="106636"/>
          </a:solidFill>
          <a:latin typeface="Arial" charset="0"/>
          <a:cs typeface="Arial" charset="0"/>
        </a:defRPr>
      </a:lvl8pPr>
      <a:lvl9pPr marL="1823420" algn="ctr" rtl="0" eaLnBrk="1" fontAlgn="base" hangingPunct="1">
        <a:spcBef>
          <a:spcPct val="0"/>
        </a:spcBef>
        <a:spcAft>
          <a:spcPct val="0"/>
        </a:spcAft>
        <a:defRPr sz="2400">
          <a:solidFill>
            <a:srgbClr val="106636"/>
          </a:solidFill>
          <a:latin typeface="Arial" charset="0"/>
          <a:cs typeface="Arial" charset="0"/>
        </a:defRPr>
      </a:lvl9pPr>
    </p:titleStyle>
    <p:bodyStyle>
      <a:lvl1pPr marL="0" indent="0" algn="l" rtl="0" eaLnBrk="1" fontAlgn="base" hangingPunct="1">
        <a:spcBef>
          <a:spcPct val="20000"/>
        </a:spcBef>
        <a:spcAft>
          <a:spcPct val="0"/>
        </a:spcAft>
        <a:buFont typeface="Arial" charset="0"/>
        <a:buNone/>
        <a:defRPr sz="1800" b="1" kern="1200">
          <a:solidFill>
            <a:srgbClr val="008000"/>
          </a:solidFill>
          <a:latin typeface="Arial" pitchFamily="34" charset="0"/>
          <a:ea typeface="+mn-ea"/>
          <a:cs typeface="Arial" pitchFamily="34" charset="0"/>
        </a:defRPr>
      </a:lvl1pPr>
      <a:lvl2pPr marL="456502" indent="0" algn="l" rtl="0" eaLnBrk="1" fontAlgn="base" hangingPunct="1">
        <a:spcBef>
          <a:spcPct val="20000"/>
        </a:spcBef>
        <a:spcAft>
          <a:spcPct val="0"/>
        </a:spcAft>
        <a:buFont typeface="Arial" charset="0"/>
        <a:buNone/>
        <a:defRPr sz="1800" kern="1200">
          <a:solidFill>
            <a:srgbClr val="404040"/>
          </a:solidFill>
          <a:latin typeface="Arial" pitchFamily="34" charset="0"/>
          <a:ea typeface="+mn-ea"/>
          <a:cs typeface="Arial" pitchFamily="34" charset="0"/>
        </a:defRPr>
      </a:lvl2pPr>
      <a:lvl3pPr marL="1138095"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3pPr>
      <a:lvl4pPr marL="1594598"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4pPr>
      <a:lvl5pPr marL="2051104"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5pPr>
      <a:lvl6pPr marL="2507205"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63060"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18914"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74769"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1711" rtl="0" eaLnBrk="1" latinLnBrk="0" hangingPunct="1">
        <a:defRPr sz="1800" kern="1200">
          <a:solidFill>
            <a:schemeClr val="tx1"/>
          </a:solidFill>
          <a:latin typeface="+mn-lt"/>
          <a:ea typeface="+mn-ea"/>
          <a:cs typeface="+mn-cs"/>
        </a:defRPr>
      </a:lvl1pPr>
      <a:lvl2pPr marL="455855" algn="l" defTabSz="911711" rtl="0" eaLnBrk="1" latinLnBrk="0" hangingPunct="1">
        <a:defRPr sz="1800" kern="1200">
          <a:solidFill>
            <a:schemeClr val="tx1"/>
          </a:solidFill>
          <a:latin typeface="+mn-lt"/>
          <a:ea typeface="+mn-ea"/>
          <a:cs typeface="+mn-cs"/>
        </a:defRPr>
      </a:lvl2pPr>
      <a:lvl3pPr marL="911711" algn="l" defTabSz="911711" rtl="0" eaLnBrk="1" latinLnBrk="0" hangingPunct="1">
        <a:defRPr sz="1800" kern="1200">
          <a:solidFill>
            <a:schemeClr val="tx1"/>
          </a:solidFill>
          <a:latin typeface="+mn-lt"/>
          <a:ea typeface="+mn-ea"/>
          <a:cs typeface="+mn-cs"/>
        </a:defRPr>
      </a:lvl3pPr>
      <a:lvl4pPr marL="1367560" algn="l" defTabSz="911711" rtl="0" eaLnBrk="1" latinLnBrk="0" hangingPunct="1">
        <a:defRPr sz="1800" kern="1200">
          <a:solidFill>
            <a:schemeClr val="tx1"/>
          </a:solidFill>
          <a:latin typeface="+mn-lt"/>
          <a:ea typeface="+mn-ea"/>
          <a:cs typeface="+mn-cs"/>
        </a:defRPr>
      </a:lvl4pPr>
      <a:lvl5pPr marL="1823420" algn="l" defTabSz="911711" rtl="0" eaLnBrk="1" latinLnBrk="0" hangingPunct="1">
        <a:defRPr sz="1800" kern="1200">
          <a:solidFill>
            <a:schemeClr val="tx1"/>
          </a:solidFill>
          <a:latin typeface="+mn-lt"/>
          <a:ea typeface="+mn-ea"/>
          <a:cs typeface="+mn-cs"/>
        </a:defRPr>
      </a:lvl5pPr>
      <a:lvl6pPr marL="2279273" algn="l" defTabSz="911711" rtl="0" eaLnBrk="1" latinLnBrk="0" hangingPunct="1">
        <a:defRPr sz="1800" kern="1200">
          <a:solidFill>
            <a:schemeClr val="tx1"/>
          </a:solidFill>
          <a:latin typeface="+mn-lt"/>
          <a:ea typeface="+mn-ea"/>
          <a:cs typeface="+mn-cs"/>
        </a:defRPr>
      </a:lvl6pPr>
      <a:lvl7pPr marL="2735129" algn="l" defTabSz="911711" rtl="0" eaLnBrk="1" latinLnBrk="0" hangingPunct="1">
        <a:defRPr sz="1800" kern="1200">
          <a:solidFill>
            <a:schemeClr val="tx1"/>
          </a:solidFill>
          <a:latin typeface="+mn-lt"/>
          <a:ea typeface="+mn-ea"/>
          <a:cs typeface="+mn-cs"/>
        </a:defRPr>
      </a:lvl7pPr>
      <a:lvl8pPr marL="3190987" algn="l" defTabSz="911711" rtl="0" eaLnBrk="1" latinLnBrk="0" hangingPunct="1">
        <a:defRPr sz="1800" kern="1200">
          <a:solidFill>
            <a:schemeClr val="tx1"/>
          </a:solidFill>
          <a:latin typeface="+mn-lt"/>
          <a:ea typeface="+mn-ea"/>
          <a:cs typeface="+mn-cs"/>
        </a:defRPr>
      </a:lvl8pPr>
      <a:lvl9pPr marL="3646842" algn="l" defTabSz="911711"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US" dirty="0"/>
              <a:t>Three Grand Challenges for Land Surface Models</a:t>
            </a:r>
          </a:p>
        </p:txBody>
      </p:sp>
      <p:sp>
        <p:nvSpPr>
          <p:cNvPr id="10" name="Text Placeholder 9"/>
          <p:cNvSpPr>
            <a:spLocks noGrp="1"/>
          </p:cNvSpPr>
          <p:nvPr>
            <p:ph type="body" sz="quarter" idx="26"/>
          </p:nvPr>
        </p:nvSpPr>
        <p:spPr/>
        <p:txBody>
          <a:bodyPr/>
          <a:lstStyle/>
          <a:p>
            <a:r>
              <a:rPr lang="en-US" dirty="0"/>
              <a:t>Fisher, R. A., and Koven, C. D. (2020), Perspectives on the Future of Land Surface Models and the Challenges of Representing Complex Terrestrial Systems, Journal of Advances in Modeling Earth Systems, doi:10.1029/2018MS001453</a:t>
            </a:r>
          </a:p>
        </p:txBody>
      </p:sp>
      <p:sp>
        <p:nvSpPr>
          <p:cNvPr id="11" name="Text Placeholder 10"/>
          <p:cNvSpPr>
            <a:spLocks noGrp="1"/>
          </p:cNvSpPr>
          <p:nvPr>
            <p:ph type="body" sz="quarter" idx="30"/>
          </p:nvPr>
        </p:nvSpPr>
        <p:spPr/>
        <p:txBody>
          <a:bodyPr/>
          <a:lstStyle/>
          <a:p>
            <a:r>
              <a:rPr lang="en-US" dirty="0"/>
              <a:t>Review of the history and trajectory of land surface models (LSMs), with a focus of three “grand challenges”. We focus on emerging approaches in handling model complexity, land surface heterogeneity, and parametric variation as key factors that may help move beyond current </a:t>
            </a:r>
          </a:p>
        </p:txBody>
      </p:sp>
      <p:sp>
        <p:nvSpPr>
          <p:cNvPr id="13" name="Text Placeholder 12"/>
          <p:cNvSpPr>
            <a:spLocks noGrp="1"/>
          </p:cNvSpPr>
          <p:nvPr>
            <p:ph type="body" sz="quarter" idx="34"/>
          </p:nvPr>
        </p:nvSpPr>
        <p:spPr/>
        <p:txBody>
          <a:bodyPr/>
          <a:lstStyle/>
          <a:p>
            <a:r>
              <a:rPr lang="en-US" dirty="0"/>
              <a:t>Invited Manuscript for AGU Centennial Collection on “Grand Challenges in Earth and Space Sciences”, goal is to focus the global LSM community on approaches that will allow us to, first, better characterize the stubborn uncertainty in LSM predictions, and, next, reduce it.</a:t>
            </a:r>
          </a:p>
        </p:txBody>
      </p:sp>
      <p:sp>
        <p:nvSpPr>
          <p:cNvPr id="14" name="Text Placeholder 13"/>
          <p:cNvSpPr>
            <a:spLocks noGrp="1"/>
          </p:cNvSpPr>
          <p:nvPr>
            <p:ph type="body" sz="quarter" idx="35"/>
          </p:nvPr>
        </p:nvSpPr>
        <p:spPr>
          <a:xfrm>
            <a:off x="3387840" y="4214359"/>
            <a:ext cx="5786275" cy="2034041"/>
          </a:xfrm>
        </p:spPr>
        <p:txBody>
          <a:bodyPr>
            <a:normAutofit fontScale="92500" lnSpcReduction="10000"/>
          </a:bodyPr>
          <a:lstStyle/>
          <a:p>
            <a:pPr marL="0" indent="0">
              <a:buNone/>
            </a:pPr>
            <a:r>
              <a:rPr lang="en-US" dirty="0"/>
              <a:t>(1) How do we manage complexity in LSMs? We argue for more emphasis on approaches that allow complexity scaling in LSMs, and experiments designed more around controlled structural and parametric uncertainty than ensembles of opportunity</a:t>
            </a:r>
          </a:p>
          <a:p>
            <a:pPr marL="0" indent="0">
              <a:buNone/>
            </a:pPr>
            <a:r>
              <a:rPr lang="en-US" dirty="0"/>
              <a:t>(2) How do we unify approaches for choosing which dimensions of sub-</a:t>
            </a:r>
            <a:r>
              <a:rPr lang="en-US" dirty="0" err="1"/>
              <a:t>gridscale</a:t>
            </a:r>
            <a:r>
              <a:rPr lang="en-US" dirty="0"/>
              <a:t> heterogeneity to represent? Need to better understand how variation along, e.g. hillslopes, recent weather, and disturbance interact</a:t>
            </a:r>
          </a:p>
          <a:p>
            <a:pPr marL="0" indent="0">
              <a:buNone/>
            </a:pPr>
            <a:r>
              <a:rPr lang="en-US" dirty="0"/>
              <a:t>(3) How do we understand changing parameters in a coupled physical-ecological world? What are the consequences of using empirical, optimality-based, or competitive approaches for representing ecological dynamics?</a:t>
            </a:r>
          </a:p>
        </p:txBody>
      </p:sp>
      <p:pic>
        <p:nvPicPr>
          <p:cNvPr id="17" name="Picture 16">
            <a:extLst>
              <a:ext uri="{FF2B5EF4-FFF2-40B4-BE49-F238E27FC236}">
                <a16:creationId xmlns:a16="http://schemas.microsoft.com/office/drawing/2014/main" id="{5A4863AA-2F2F-814F-BBD0-D6ADA8F56FB8}"/>
              </a:ext>
            </a:extLst>
          </p:cNvPr>
          <p:cNvPicPr>
            <a:picLocks noChangeAspect="1"/>
          </p:cNvPicPr>
          <p:nvPr/>
        </p:nvPicPr>
        <p:blipFill>
          <a:blip r:embed="rId2"/>
          <a:stretch>
            <a:fillRect/>
          </a:stretch>
        </p:blipFill>
        <p:spPr>
          <a:xfrm>
            <a:off x="12700" y="1396484"/>
            <a:ext cx="3375025" cy="1777018"/>
          </a:xfrm>
          <a:prstGeom prst="rect">
            <a:avLst/>
          </a:prstGeom>
        </p:spPr>
      </p:pic>
      <p:sp>
        <p:nvSpPr>
          <p:cNvPr id="18" name="Text Placeholder 13">
            <a:extLst>
              <a:ext uri="{FF2B5EF4-FFF2-40B4-BE49-F238E27FC236}">
                <a16:creationId xmlns:a16="http://schemas.microsoft.com/office/drawing/2014/main" id="{D84C8A5E-4C21-CE4D-8C94-B71253325599}"/>
              </a:ext>
            </a:extLst>
          </p:cNvPr>
          <p:cNvSpPr txBox="1">
            <a:spLocks/>
          </p:cNvSpPr>
          <p:nvPr/>
        </p:nvSpPr>
        <p:spPr>
          <a:xfrm>
            <a:off x="366487" y="3346710"/>
            <a:ext cx="2719614" cy="1983825"/>
          </a:xfrm>
          <a:prstGeom prst="rect">
            <a:avLst/>
          </a:prstGeom>
        </p:spPr>
        <p:txBody>
          <a:bodyPr>
            <a:normAutofit/>
          </a:bodyPr>
          <a:lstStyle>
            <a:lvl1pPr marL="285750" indent="-285750" algn="l" rtl="0" eaLnBrk="1" fontAlgn="base" hangingPunct="1">
              <a:spcBef>
                <a:spcPct val="20000"/>
              </a:spcBef>
              <a:spcAft>
                <a:spcPct val="0"/>
              </a:spcAft>
              <a:buFont typeface="Arial" panose="020B0604020202020204" pitchFamily="34" charset="0"/>
              <a:buChar char="‒"/>
              <a:defRPr sz="1400" b="0" kern="1200">
                <a:solidFill>
                  <a:schemeClr val="tx1"/>
                </a:solidFill>
                <a:latin typeface="Arial" pitchFamily="34" charset="0"/>
                <a:ea typeface="+mn-ea"/>
                <a:cs typeface="Arial" pitchFamily="34" charset="0"/>
              </a:defRPr>
            </a:lvl1pPr>
            <a:lvl2pPr marL="456502" indent="0" algn="l" rtl="0" eaLnBrk="1" fontAlgn="base" hangingPunct="1">
              <a:spcBef>
                <a:spcPct val="20000"/>
              </a:spcBef>
              <a:spcAft>
                <a:spcPct val="0"/>
              </a:spcAft>
              <a:buFont typeface="Arial" charset="0"/>
              <a:buNone/>
              <a:defRPr sz="1800" kern="1200">
                <a:solidFill>
                  <a:srgbClr val="404040"/>
                </a:solidFill>
                <a:latin typeface="Arial" pitchFamily="34" charset="0"/>
                <a:ea typeface="+mn-ea"/>
                <a:cs typeface="Arial" pitchFamily="34" charset="0"/>
              </a:defRPr>
            </a:lvl2pPr>
            <a:lvl3pPr marL="1138095"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3pPr>
            <a:lvl4pPr marL="1594598"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4pPr>
            <a:lvl5pPr marL="2051104"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5pPr>
            <a:lvl6pPr marL="2507205"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63060"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18914"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74769"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defTabSz="914400">
              <a:buFont typeface="Arial" panose="020B0604020202020204" pitchFamily="34" charset="0"/>
              <a:buNone/>
            </a:pPr>
            <a:r>
              <a:rPr lang="en-US" dirty="0"/>
              <a:t>Schematic of multiple intersecting dimensions of heterogeneity below the scale of an LSM gridcell.  One “Grand Challenge” is the need to understand when and how to represent each of these, and others, globally.</a:t>
            </a:r>
          </a:p>
        </p:txBody>
      </p:sp>
    </p:spTree>
    <p:extLst>
      <p:ext uri="{BB962C8B-B14F-4D97-AF65-F5344CB8AC3E}">
        <p14:creationId xmlns:p14="http://schemas.microsoft.com/office/powerpoint/2010/main" val="2093965413"/>
      </p:ext>
    </p:extLst>
  </p:cSld>
  <p:clrMapOvr>
    <a:masterClrMapping/>
  </p:clrMapOvr>
</p:sld>
</file>

<file path=ppt/theme/theme1.xml><?xml version="1.0" encoding="utf-8"?>
<a:theme xmlns:a="http://schemas.openxmlformats.org/drawingml/2006/main" name="Other EESA Highlights (not DOE-SC)">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DOE-SC EESA Highlight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Horizonal Img_DOE-SC EESA Highlight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1898</TotalTime>
  <Words>298</Words>
  <Application>Microsoft Macintosh PowerPoint</Application>
  <PresentationFormat>On-screen Show (4:3)</PresentationFormat>
  <Paragraphs>8</Paragraphs>
  <Slides>1</Slides>
  <Notes>0</Notes>
  <HiddenSlides>0</HiddenSlides>
  <MMClips>0</MMClips>
  <ScaleCrop>false</ScaleCrop>
  <HeadingPairs>
    <vt:vector size="6" baseType="variant">
      <vt:variant>
        <vt:lpstr>Fonts Used</vt:lpstr>
      </vt:variant>
      <vt:variant>
        <vt:i4>2</vt:i4>
      </vt:variant>
      <vt:variant>
        <vt:lpstr>Theme</vt:lpstr>
      </vt:variant>
      <vt:variant>
        <vt:i4>3</vt:i4>
      </vt:variant>
      <vt:variant>
        <vt:lpstr>Slide Titles</vt:lpstr>
      </vt:variant>
      <vt:variant>
        <vt:i4>1</vt:i4>
      </vt:variant>
    </vt:vector>
  </HeadingPairs>
  <TitlesOfParts>
    <vt:vector size="6" baseType="lpstr">
      <vt:lpstr>Arial</vt:lpstr>
      <vt:lpstr>Calibri</vt:lpstr>
      <vt:lpstr>Other EESA Highlights (not DOE-SC)</vt:lpstr>
      <vt:lpstr>DOE-SC EESA Highlights</vt:lpstr>
      <vt:lpstr>Horizonal Img_DOE-SC EESA Highlights</vt:lpstr>
      <vt:lpstr>Three Grand Challenges for Land Surface Models</vt:lpstr>
    </vt:vector>
  </TitlesOfParts>
  <Company>LBNL</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Maryann Villavert</dc:creator>
  <cp:lastModifiedBy>Charlie Koven</cp:lastModifiedBy>
  <cp:revision>90</cp:revision>
  <dcterms:created xsi:type="dcterms:W3CDTF">2016-02-10T19:06:12Z</dcterms:created>
  <dcterms:modified xsi:type="dcterms:W3CDTF">2020-04-22T17:41:31Z</dcterms:modified>
</cp:coreProperties>
</file>