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extLst/>
  </p:cmAuthor>
  <p:cmAuthor id="2" name="William D Collins" initials="WDC [2]" lastIdx="1" clrIdx="1">
    <p:extLst/>
  </p:cmAuthor>
  <p:cmAuthor id="3" name="William D Collins" initials="WDC [3]" lastIdx="1" clrIdx="2">
    <p:extLst/>
  </p:cmAuthor>
  <p:cmAuthor id="4" name="William D Collins" initials="WDC [4]" lastIdx="1" clrIdx="3">
    <p:extLst/>
  </p:cmAuthor>
  <p:cmAuthor id="5" name="William D Collins" initials="WDC [5]" lastIdx="1" clrIdx="4">
    <p:extLst/>
  </p:cmAuthor>
  <p:cmAuthor id="6" name="William D Collins" initials="WDC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75" autoAdjust="0"/>
    <p:restoredTop sz="94669" autoAdjust="0"/>
  </p:normalViewPr>
  <p:slideViewPr>
    <p:cSldViewPr snapToGrid="0" snapToObjects="1">
      <p:cViewPr varScale="1">
        <p:scale>
          <a:sx n="83" d="100"/>
          <a:sy n="83" d="100"/>
        </p:scale>
        <p:origin x="896" y="4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3/14/20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3/14/20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E87011-5759-AD47-9972-DFBD38860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335"/>
          <a:stretch/>
        </p:blipFill>
        <p:spPr bwMode="auto">
          <a:xfrm>
            <a:off x="0" y="952868"/>
            <a:ext cx="3474720" cy="2516705"/>
          </a:xfrm>
          <a:prstGeom prst="rect">
            <a:avLst/>
          </a:prstGeom>
          <a:ln>
            <a:noFill/>
          </a:ln>
          <a:extLst>
            <a:ext uri="{53640926-AAD7-44D8-BBD7-CCE9431645EC}">
              <a14:shadowObscured xmlns:a14="http://schemas.microsoft.com/office/drawing/2010/main"/>
            </a:ext>
          </a:extLst>
        </p:spPr>
      </p:pic>
      <p:sp>
        <p:nvSpPr>
          <p:cNvPr id="30" name="Title 29"/>
          <p:cNvSpPr>
            <a:spLocks noGrp="1"/>
          </p:cNvSpPr>
          <p:nvPr>
            <p:ph type="title"/>
          </p:nvPr>
        </p:nvSpPr>
        <p:spPr>
          <a:xfrm>
            <a:off x="49389" y="16051"/>
            <a:ext cx="6656211" cy="708660"/>
          </a:xfrm>
        </p:spPr>
        <p:txBody>
          <a:bodyPr/>
          <a:lstStyle/>
          <a:p>
            <a:r>
              <a:rPr lang="en-US" dirty="0"/>
              <a:t>Assessing the stability of wind resource and wind turbine operating conditions</a:t>
            </a:r>
            <a:endParaRPr lang="en-US" sz="20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a:xfrm>
            <a:off x="3372231" y="991685"/>
            <a:ext cx="5786275" cy="1023366"/>
          </a:xfrm>
        </p:spPr>
        <p:txBody>
          <a:bodyPr/>
          <a:lstStyle/>
          <a:p>
            <a:r>
              <a:rPr lang="en-US" dirty="0"/>
              <a:t>We present simulations with the Weather Research and Forecasting (WRF) model and use them to quantify the spatiotemporal variability in one aspect of wind turbine operating conditions (extreme wind speeds) and possible changes in the magnitude and interannual variability of expected wind power generation. </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15787" y="3198536"/>
            <a:ext cx="5932453" cy="749366"/>
          </a:xfrm>
        </p:spPr>
        <p:txBody>
          <a:bodyPr/>
          <a:lstStyle/>
          <a:p>
            <a:r>
              <a:rPr lang="en-US" dirty="0"/>
              <a:t>Wind energy is both a key potential mechanism to reduce climate forcing and a ‘weather-dependent’ energy source. We are advancing techniques to better project how climate change may impact either wind energy resources or operating conditions.</a:t>
            </a:r>
          </a:p>
          <a:p>
            <a:endParaRPr lang="en-US" dirty="0"/>
          </a:p>
          <a:p>
            <a:pPr>
              <a:spcBef>
                <a:spcPts val="0"/>
              </a:spcBef>
            </a:pPr>
            <a:endParaRPr lang="en-US" dirty="0"/>
          </a:p>
          <a:p>
            <a:pPr>
              <a:spcBef>
                <a:spcPts val="0"/>
              </a:spcBef>
            </a:pPr>
            <a:endParaRPr lang="en-US" dirty="0"/>
          </a:p>
          <a:p>
            <a:r>
              <a:rPr lang="en-US" dirty="0"/>
              <a:t>We perform and present moderate resolution (12 km), long-term simulations with WRF and develop new analysis approaches to assess how CREDIBLE projections of wind resources or operating conditions are. </a:t>
            </a:r>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49389" y="5321135"/>
            <a:ext cx="3352280" cy="921185"/>
          </a:xfrm>
        </p:spPr>
        <p:txBody>
          <a:bodyPr/>
          <a:lstStyle/>
          <a:p>
            <a:r>
              <a:rPr lang="en-US" dirty="0"/>
              <a:t>Pryor S.C., Shepherd T.J., </a:t>
            </a:r>
            <a:r>
              <a:rPr lang="en-US" dirty="0" err="1"/>
              <a:t>Bukovsky</a:t>
            </a:r>
            <a:r>
              <a:rPr lang="en-US" dirty="0"/>
              <a:t> M. and </a:t>
            </a:r>
            <a:r>
              <a:rPr lang="en-US" dirty="0" err="1"/>
              <a:t>Barthelmie</a:t>
            </a:r>
            <a:r>
              <a:rPr lang="en-US" dirty="0"/>
              <a:t> R.J. (2020): Assessing the stability of wind resource and operating conditions.</a:t>
            </a:r>
            <a:r>
              <a:rPr lang="en-US" i="1" dirty="0"/>
              <a:t> Journal of Physics: Conference Series </a:t>
            </a:r>
            <a:r>
              <a:rPr lang="en-US" b="1" dirty="0"/>
              <a:t>1452</a:t>
            </a:r>
            <a:r>
              <a:rPr lang="en-US" dirty="0"/>
              <a:t> 012084 </a:t>
            </a:r>
            <a:r>
              <a:rPr lang="en-US" dirty="0" err="1"/>
              <a:t>doi</a:t>
            </a:r>
            <a:r>
              <a:rPr lang="en-US" dirty="0"/>
              <a:t>: 10.1088/1742-6596/1452/1/012084 </a:t>
            </a:r>
          </a:p>
        </p:txBody>
      </p:sp>
      <p:sp>
        <p:nvSpPr>
          <p:cNvPr id="15" name="Rectangle 14">
            <a:extLst>
              <a:ext uri="{FF2B5EF4-FFF2-40B4-BE49-F238E27FC236}">
                <a16:creationId xmlns:a16="http://schemas.microsoft.com/office/drawing/2014/main" id="{7A22279F-6EB2-AF48-B68C-32E3EAFD7326}"/>
              </a:ext>
            </a:extLst>
          </p:cNvPr>
          <p:cNvSpPr/>
          <p:nvPr/>
        </p:nvSpPr>
        <p:spPr>
          <a:xfrm>
            <a:off x="19951" y="3615650"/>
            <a:ext cx="3464286" cy="1477328"/>
          </a:xfrm>
          <a:prstGeom prst="rect">
            <a:avLst/>
          </a:prstGeom>
        </p:spPr>
        <p:txBody>
          <a:bodyPr wrap="square">
            <a:spAutoFit/>
          </a:bodyPr>
          <a:lstStyle/>
          <a:p>
            <a:pPr algn="ctr">
              <a:spcAft>
                <a:spcPts val="1000"/>
              </a:spcAft>
            </a:pPr>
            <a:r>
              <a:rPr lang="en-US" sz="1000" dirty="0"/>
              <a:t>Mean gross expected annual energy production (AEP) for a single 1.6 MW wind turbine deployed at the center of each WRF grid cell for the </a:t>
            </a:r>
            <a:r>
              <a:rPr lang="en-GB" sz="1000" dirty="0"/>
              <a:t>contemporary and possible future climate derived WRF-MPI. The lower panels show the difference in AEP from the two periods (future minus contemporary) expressed as a difference in mean AEP in MWh (left) and as a percentage of the mean AEP in the contemporary climate (right).  As shown, this model chain projects increasing wind resource in the southern Great Plains and declines in the upper Midwest.</a:t>
            </a: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4437</TotalTime>
  <Words>276</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DOE-SC EESA Highlights</vt:lpstr>
      <vt:lpstr>Assessing the stability of wind resource and wind turbine operating conditions</vt:lpstr>
    </vt:vector>
  </TitlesOfParts>
  <Company>LBNL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166</cp:revision>
  <cp:lastPrinted>2018-11-09T16:24:55Z</cp:lastPrinted>
  <dcterms:created xsi:type="dcterms:W3CDTF">2016-02-10T19:06:12Z</dcterms:created>
  <dcterms:modified xsi:type="dcterms:W3CDTF">2020-03-15T20:52:36Z</dcterms:modified>
</cp:coreProperties>
</file>