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72E6-F425-B94C-A068-CE36A3884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3CAEC-7C6A-414E-B4B7-0E649E60E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295EA-F490-6542-82FD-41B10DBA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584FA-7E37-3A48-A4DD-43010AF1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E875F-8825-A342-88F9-99D637F7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0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98E7E-8139-8C49-A589-471AABF6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2ABEB-6E9E-8C41-B5C7-09DFE67BB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5E2B8-F536-4540-938B-857F2685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19439-B996-6540-B9F0-647347E18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AFAE2-3AFA-DF44-8199-893DA4A94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5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F53E99-7F12-5B47-A5F7-C49E800B9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A02E4-7B9E-7C45-9A99-6F6594F2F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034FC-4094-9447-8655-1DE6A59B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3C359-85DA-6E42-B961-90F71267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EFF1C-1FC7-2440-81C5-EC2E8626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4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21BF0-A09E-B94F-A1AC-A686D176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4BBB4-133C-924F-B8D4-1F7078275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350D7-8A92-C643-85D0-C577C1447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E2288-C643-1047-B540-2949747A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24341-4C1F-D44D-A45E-A30F102E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0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8D5C6-7D28-4145-AF09-EBC9514A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CB5D5-0BA4-A040-9EAB-5DC249D06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95D61-BE5E-4D44-A512-E9F3CCCE3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1DBD9-5230-F84D-97FE-3C5D6581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BC3E5-5030-8D4C-996D-0AC45CE2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3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3FA4-B062-D548-BFC9-4E6CE0293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239E3-2FF5-274E-AD9B-4492132F1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8CC9E-EDB8-B74D-A42E-218DDBFD8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2E6AE-33EA-904C-BFE7-39608AE3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C3443-A2A0-7444-9E7B-FE87AB16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374AF-A8F0-0B47-8E3D-F72A2B20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176D-B80F-2543-B2A6-95989503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F1030-24F5-1E48-BA2A-409EAFFA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5AE03-D2D5-944D-A452-F53CC407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951A1-FAA4-E440-AEAA-051D318F9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285E2-A146-5E4D-8956-7B90B5F3E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74D56-E53C-5B4F-9136-E3699418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F66AA1-A0AE-7041-8758-93FD6E0E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D06E00-10F9-4644-8970-2F809264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0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F901-373E-D44F-9E20-61F5EB293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65865-2231-8949-A579-D2A8B1A6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CBFF1-E2CF-2B42-A7FC-976C279B9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E54F6-8DA5-EE4F-8786-3A660EB4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1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1572EC-860D-704E-AC23-6D901C8E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81017-BAC4-E645-9D32-856D9B83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E3BDB-67DE-F84B-9D97-69D14BA33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081C4-493C-4849-A060-F02409A75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BE018-3A4C-9740-A40E-9D8AEBFE7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A7277-F482-E34D-9028-9C0873768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3F25D-66FE-5849-82E3-696CEC6F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8DC37-5856-3C4D-9005-4925D4B3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F71D6-C8E9-D64D-B7E2-581A3814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3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33E8-5DB9-F24E-B261-6BA5E694F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9C2274-8D74-FE4F-897E-BE76498A6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4BEF6-A9DA-E24A-8EC2-9E9200B41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51FBB-6978-424F-BDA7-7D4088A0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03608-CE3B-A14F-A4D9-AFA687CC1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22EDD-5A46-4643-8A14-CC5C5A8ED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4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415D4-8F45-014A-9104-716D96CA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8B78A-80D9-0944-B57C-4220E0850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13681-125A-E24F-8A64-85F0F5A40E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D50D-26EF-0145-A5CD-3B80F449D675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D7A97-F81D-B743-8F32-2880D7735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BEA5F-A878-A346-A70F-70FE0A6AD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61F6-2ABC-EB41-ACBE-9C717C6C8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83DC38-4306-194A-A45B-9307D32A7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0967"/>
            <a:ext cx="5664708" cy="42473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78F458-B4AA-A947-8792-3998CF15FBE8}"/>
              </a:ext>
            </a:extLst>
          </p:cNvPr>
          <p:cNvSpPr txBox="1"/>
          <p:nvPr/>
        </p:nvSpPr>
        <p:spPr>
          <a:xfrm>
            <a:off x="0" y="245854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Intensification of the pre-</a:t>
            </a:r>
            <a:r>
              <a:rPr lang="en-US" sz="2800" b="1" dirty="0" err="1"/>
              <a:t>Meiyu</a:t>
            </a:r>
            <a:r>
              <a:rPr lang="en-US" sz="2800" b="1" dirty="0"/>
              <a:t> </a:t>
            </a:r>
            <a:r>
              <a:rPr lang="en-US" sz="2800" b="1" dirty="0" err="1"/>
              <a:t>rainband</a:t>
            </a:r>
            <a:r>
              <a:rPr lang="en-US" sz="2800" b="1" dirty="0"/>
              <a:t> in the late 21st century</a:t>
            </a:r>
          </a:p>
          <a:p>
            <a:pPr algn="ctr"/>
            <a:endParaRPr lang="en-US" sz="400" b="1" dirty="0"/>
          </a:p>
          <a:p>
            <a:pPr algn="ctr"/>
            <a:r>
              <a:rPr lang="en-US" dirty="0"/>
              <a:t>John CH Chiang</a:t>
            </a:r>
            <a:r>
              <a:rPr lang="en-US" baseline="30000" dirty="0"/>
              <a:t>1</a:t>
            </a:r>
            <a:r>
              <a:rPr lang="en-US" dirty="0"/>
              <a:t>, Johannes Fischer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/>
              <a:t>Wenwen</a:t>
            </a:r>
            <a:r>
              <a:rPr lang="en-US" dirty="0"/>
              <a:t> Kong</a:t>
            </a:r>
            <a:r>
              <a:rPr lang="en-US" baseline="30000" dirty="0"/>
              <a:t>1</a:t>
            </a:r>
            <a:r>
              <a:rPr lang="en-US" dirty="0"/>
              <a:t>, and Michael J. Herman</a:t>
            </a:r>
            <a:r>
              <a:rPr lang="en-US" baseline="30000" dirty="0"/>
              <a:t>1</a:t>
            </a:r>
          </a:p>
          <a:p>
            <a:pPr algn="ctr"/>
            <a:r>
              <a:rPr lang="en-US" sz="1600" baseline="30000" dirty="0"/>
              <a:t>1</a:t>
            </a:r>
            <a:r>
              <a:rPr lang="en-US" sz="1600" dirty="0"/>
              <a:t> University of California, Berkeley CA USA    </a:t>
            </a:r>
            <a:r>
              <a:rPr lang="en-US" sz="1600" baseline="30000" dirty="0"/>
              <a:t>2</a:t>
            </a:r>
            <a:r>
              <a:rPr lang="en-US" sz="1600" dirty="0"/>
              <a:t>Institute of Meteorology, University of Hamburg, Hamburg Germany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00B4D4-61F2-AA4C-ADD0-154D22EAB162}"/>
              </a:ext>
            </a:extLst>
          </p:cNvPr>
          <p:cNvSpPr/>
          <p:nvPr/>
        </p:nvSpPr>
        <p:spPr>
          <a:xfrm>
            <a:off x="2102069" y="6334780"/>
            <a:ext cx="79878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Chiang, J. C. H., Fischer, J., Kong, W., &amp; Herman, M. J. (2019). Intensiﬁcation of the pre‐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Meiyu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rainband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in the late 21</a:t>
            </a:r>
            <a:r>
              <a:rPr lang="en-US" sz="1400" b="0" i="0" u="none" strike="noStrike" baseline="30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st</a:t>
            </a:r>
            <a:r>
              <a:rPr 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century. </a:t>
            </a:r>
            <a:r>
              <a:rPr lang="en-US" sz="1400" b="0" i="1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Geophysical Research Letters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46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7536 –7545. https://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doi.org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/10.1029/2019GL083383</a:t>
            </a:r>
            <a:endParaRPr lang="en-US" sz="1400" b="0" i="0" u="none" strike="noStrike" dirty="0">
              <a:solidFill>
                <a:srgbClr val="0A3A69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ED3E1D-9656-D64B-8ADB-5A020E926A7E}"/>
              </a:ext>
            </a:extLst>
          </p:cNvPr>
          <p:cNvSpPr txBox="1"/>
          <p:nvPr/>
        </p:nvSpPr>
        <p:spPr>
          <a:xfrm>
            <a:off x="5738278" y="1749467"/>
            <a:ext cx="6448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Early summer rainfall over East Asia is dominated by a </a:t>
            </a:r>
            <a:r>
              <a:rPr lang="en-US" dirty="0" err="1"/>
              <a:t>rainband</a:t>
            </a:r>
            <a:r>
              <a:rPr lang="en-US" dirty="0"/>
              <a:t> extending from southeastern China to southern Japan (contours)</a:t>
            </a:r>
          </a:p>
          <a:p>
            <a:endParaRPr lang="en-US" dirty="0"/>
          </a:p>
          <a:p>
            <a:r>
              <a:rPr lang="en-US" dirty="0"/>
              <a:t>This </a:t>
            </a:r>
            <a:r>
              <a:rPr lang="en-US" dirty="0" err="1"/>
              <a:t>rainband</a:t>
            </a:r>
            <a:r>
              <a:rPr lang="en-US" dirty="0"/>
              <a:t> intensifies in the late 21</a:t>
            </a:r>
            <a:r>
              <a:rPr lang="en-US" baseline="30000" dirty="0"/>
              <a:t>st</a:t>
            </a:r>
            <a:r>
              <a:rPr lang="en-US" dirty="0"/>
              <a:t> century in a set of future simulations (CESM LENS RCP 8.5), and by up to 40% of the mean rainfall (shading)</a:t>
            </a:r>
          </a:p>
          <a:p>
            <a:endParaRPr lang="en-US" dirty="0"/>
          </a:p>
          <a:p>
            <a:r>
              <a:rPr lang="en-US" dirty="0"/>
              <a:t>The intensification is due to a delayed northward migration of the westerlies across the Tibetan Plateau, which in turn alters the atmospheric circulation downstream that converges more moisture into the </a:t>
            </a:r>
            <a:r>
              <a:rPr lang="en-US" dirty="0" err="1"/>
              <a:t>rainband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Results point to the changing westerlies impinging on the Tibetan Plateau as the cause of the </a:t>
            </a:r>
            <a:r>
              <a:rPr lang="en-US" dirty="0" err="1"/>
              <a:t>rainband</a:t>
            </a:r>
            <a:r>
              <a:rPr lang="en-US" dirty="0"/>
              <a:t> intensification</a:t>
            </a:r>
          </a:p>
        </p:txBody>
      </p:sp>
    </p:spTree>
    <p:extLst>
      <p:ext uri="{BB962C8B-B14F-4D97-AF65-F5344CB8AC3E}">
        <p14:creationId xmlns:p14="http://schemas.microsoft.com/office/powerpoint/2010/main" val="71665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204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Chiang</dc:creator>
  <cp:lastModifiedBy>John Chiang</cp:lastModifiedBy>
  <cp:revision>8</cp:revision>
  <cp:lastPrinted>2019-09-18T00:34:33Z</cp:lastPrinted>
  <dcterms:created xsi:type="dcterms:W3CDTF">2019-09-18T00:08:15Z</dcterms:created>
  <dcterms:modified xsi:type="dcterms:W3CDTF">2019-09-18T00:34:42Z</dcterms:modified>
</cp:coreProperties>
</file>