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1" d="100"/>
          <a:sy n="171" d="100"/>
        </p:scale>
        <p:origin x="-112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-4465"/>
            <a:ext cx="883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/>
              <a:t>Timescales of </a:t>
            </a:r>
            <a:r>
              <a:rPr lang="en-US" sz="2400" b="1" dirty="0" smtClean="0"/>
              <a:t>Southern Ocean upwelling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8382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2680044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Approach</a:t>
            </a:r>
            <a:endParaRPr lang="en-US" sz="2000" u="sng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81000" y="6172200"/>
            <a:ext cx="85344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H</a:t>
            </a:r>
            <a:r>
              <a:rPr lang="en-US" sz="1400" dirty="0"/>
              <a:t>. F. Drake, A. K. Morrison, </a:t>
            </a:r>
            <a:r>
              <a:rPr lang="en-US" sz="1400" dirty="0"/>
              <a:t>, S. M. </a:t>
            </a:r>
            <a:r>
              <a:rPr lang="en-US" sz="1400" dirty="0" err="1"/>
              <a:t>Griffies</a:t>
            </a:r>
            <a:r>
              <a:rPr lang="en-US" sz="1400" dirty="0"/>
              <a:t>, J. L. Sarmiento, W. </a:t>
            </a:r>
            <a:r>
              <a:rPr lang="en-US" sz="1400" dirty="0" err="1" smtClean="0"/>
              <a:t>Weijer</a:t>
            </a:r>
            <a:r>
              <a:rPr lang="en-US" sz="1400" dirty="0" smtClean="0"/>
              <a:t>, and A</a:t>
            </a:r>
            <a:r>
              <a:rPr lang="en-US" sz="1400" dirty="0"/>
              <a:t>. R. </a:t>
            </a:r>
            <a:r>
              <a:rPr lang="en-US" sz="1400" dirty="0" smtClean="0"/>
              <a:t>Gray (2018)</a:t>
            </a:r>
            <a:r>
              <a:rPr lang="en-US" sz="1400" dirty="0"/>
              <a:t>, </a:t>
            </a:r>
            <a:r>
              <a:rPr lang="en-US" sz="1400" dirty="0" err="1" smtClean="0"/>
              <a:t>Lagrangian</a:t>
            </a:r>
            <a:r>
              <a:rPr lang="en-US" sz="1400" dirty="0" smtClean="0"/>
              <a:t> timescales of </a:t>
            </a:r>
            <a:r>
              <a:rPr lang="en-US" sz="1400" dirty="0"/>
              <a:t>Southern </a:t>
            </a:r>
            <a:r>
              <a:rPr lang="en-US" sz="1400" dirty="0" smtClean="0"/>
              <a:t>Ocean upwelling in a hierarchy of model resolutions, </a:t>
            </a:r>
            <a:r>
              <a:rPr lang="en-US" sz="1400" i="1" dirty="0" smtClean="0"/>
              <a:t>Geophysical Research Letters</a:t>
            </a:r>
            <a:r>
              <a:rPr lang="en-US" sz="1400" dirty="0" smtClean="0"/>
              <a:t>, 48</a:t>
            </a:r>
            <a:r>
              <a:rPr lang="en-US" sz="1400" dirty="0"/>
              <a:t>, </a:t>
            </a:r>
            <a:r>
              <a:rPr lang="en-US" sz="1400" dirty="0" smtClean="0"/>
              <a:t>891-898. 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248728"/>
            <a:ext cx="3224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</a:t>
            </a:r>
            <a:r>
              <a:rPr lang="en-US" sz="1600" dirty="0" smtClean="0"/>
              <a:t>quantify the timescale for deep waters in the Southern Ocean to upwell to the surface, and to investigate whether resolving eddies modifies this timescale.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3787676"/>
            <a:ext cx="548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Upwelling timescales of deep waters decrease </a:t>
            </a:r>
            <a:r>
              <a:rPr lang="en-US" sz="1600" dirty="0"/>
              <a:t>from 87 years to 31 years to 17 years as the ocean resolution is refined from </a:t>
            </a:r>
            <a:r>
              <a:rPr lang="en-US" sz="1600" dirty="0" smtClean="0"/>
              <a:t>1</a:t>
            </a:r>
            <a:r>
              <a:rPr lang="en-US" sz="1600" dirty="0"/>
              <a:t>°</a:t>
            </a:r>
            <a:r>
              <a:rPr lang="en-US" sz="1600" dirty="0" smtClean="0"/>
              <a:t> </a:t>
            </a:r>
            <a:r>
              <a:rPr lang="en-US" sz="1600" dirty="0"/>
              <a:t>to </a:t>
            </a:r>
            <a:r>
              <a:rPr lang="en-US" sz="1600" dirty="0" smtClean="0"/>
              <a:t>0.25</a:t>
            </a:r>
            <a:r>
              <a:rPr lang="en-US" sz="1600" dirty="0"/>
              <a:t>°</a:t>
            </a:r>
            <a:r>
              <a:rPr lang="en-US" sz="1600" dirty="0" smtClean="0"/>
              <a:t> </a:t>
            </a:r>
            <a:r>
              <a:rPr lang="en-US" sz="1600" dirty="0"/>
              <a:t>to </a:t>
            </a:r>
            <a:r>
              <a:rPr lang="en-US" sz="1600" dirty="0" smtClean="0"/>
              <a:t>0.1°.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An average particle </a:t>
            </a:r>
            <a:r>
              <a:rPr lang="en-US" sz="1600" dirty="0"/>
              <a:t>completes 3.2 circumpolar loops in the </a:t>
            </a:r>
            <a:r>
              <a:rPr lang="en-US" sz="1600" dirty="0" smtClean="0"/>
              <a:t>1</a:t>
            </a:r>
            <a:r>
              <a:rPr lang="en-US" sz="1600" dirty="0"/>
              <a:t>°</a:t>
            </a:r>
            <a:r>
              <a:rPr lang="en-US" sz="1600" dirty="0" smtClean="0"/>
              <a:t> </a:t>
            </a:r>
            <a:r>
              <a:rPr lang="en-US" sz="1600" dirty="0"/>
              <a:t>model in comparison to 0.9 loops in the </a:t>
            </a:r>
            <a:r>
              <a:rPr lang="en-US" sz="1600" dirty="0" smtClean="0"/>
              <a:t>0.1</a:t>
            </a:r>
            <a:r>
              <a:rPr lang="en-US" sz="1600" dirty="0"/>
              <a:t>°</a:t>
            </a:r>
            <a:r>
              <a:rPr lang="en-US" sz="1600" dirty="0" smtClean="0"/>
              <a:t> </a:t>
            </a:r>
            <a:r>
              <a:rPr lang="en-US" sz="1600" dirty="0"/>
              <a:t>model. 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err="1" smtClean="0"/>
              <a:t>Advective</a:t>
            </a:r>
            <a:r>
              <a:rPr lang="en-US" sz="1600" dirty="0" smtClean="0"/>
              <a:t> </a:t>
            </a:r>
            <a:r>
              <a:rPr lang="en-US" sz="1600" dirty="0"/>
              <a:t>timescales and thus </a:t>
            </a:r>
            <a:r>
              <a:rPr lang="en-US" sz="1600" dirty="0" err="1"/>
              <a:t>interbasin</a:t>
            </a:r>
            <a:r>
              <a:rPr lang="en-US" sz="1600" dirty="0"/>
              <a:t> merging of upwelling </a:t>
            </a:r>
            <a:r>
              <a:rPr lang="en-US" sz="1600" dirty="0" smtClean="0"/>
              <a:t>deep waters </a:t>
            </a:r>
            <a:r>
              <a:rPr lang="en-US" sz="1600" dirty="0"/>
              <a:t>may be overestimated by coarse-resolution models, potentially affecting the skill of centennial scale climate change projections. 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3049012"/>
            <a:ext cx="327660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3 million virtual particles were released in the deep water at 30°S, and pathways and timescales were tracked until the particles surfaced.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</a:t>
            </a:r>
            <a:r>
              <a:rPr lang="en-US" sz="1600" dirty="0" smtClean="0"/>
              <a:t> particle tracking experiments were repeated in three different resolution climate models: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GFDL CM2-1deg (1</a:t>
            </a:r>
            <a:r>
              <a:rPr lang="en-US" sz="1600" dirty="0"/>
              <a:t>°</a:t>
            </a:r>
            <a:r>
              <a:rPr lang="en-US" sz="1600" dirty="0" smtClean="0"/>
              <a:t>)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GFDL CM2.5 </a:t>
            </a:r>
            <a:r>
              <a:rPr lang="en-US" sz="1600" dirty="0"/>
              <a:t>(0.25°)</a:t>
            </a:r>
            <a:endParaRPr lang="en-US" sz="1600" dirty="0" smtClean="0"/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GFDL CM2.6 (0.1</a:t>
            </a:r>
            <a:r>
              <a:rPr lang="en-US" sz="1600" dirty="0"/>
              <a:t>°</a:t>
            </a:r>
            <a:r>
              <a:rPr lang="en-US" sz="1600" dirty="0" smtClean="0"/>
              <a:t>)</a:t>
            </a:r>
            <a:endParaRPr lang="en-US" sz="16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429000" y="3437692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Impact</a:t>
            </a:r>
            <a:endParaRPr lang="en-US" sz="2000" u="sng" dirty="0" smtClean="0"/>
          </a:p>
        </p:txBody>
      </p:sp>
      <p:pic>
        <p:nvPicPr>
          <p:cNvPr id="3" name="Picture 2" descr="drak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83513"/>
            <a:ext cx="5867400" cy="20093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05200" y="2413337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Figure. </a:t>
            </a:r>
            <a:r>
              <a:rPr lang="en-US" sz="1200" i="1" dirty="0"/>
              <a:t>Transit time distributions of particle transport between release at </a:t>
            </a:r>
            <a:r>
              <a:rPr lang="en-US" sz="1200" i="1" dirty="0" smtClean="0"/>
              <a:t>30</a:t>
            </a:r>
            <a:r>
              <a:rPr lang="en-US" sz="1200" dirty="0"/>
              <a:t>°</a:t>
            </a:r>
            <a:r>
              <a:rPr lang="en-US" sz="1200" i="1" dirty="0" smtClean="0"/>
              <a:t>S </a:t>
            </a:r>
            <a:r>
              <a:rPr lang="en-US" sz="1200" i="1" dirty="0"/>
              <a:t>to the 300 m depth </a:t>
            </a:r>
            <a:r>
              <a:rPr lang="en-US" sz="1200" i="1" dirty="0" smtClean="0"/>
              <a:t>surface</a:t>
            </a:r>
            <a:r>
              <a:rPr lang="en-US" sz="1200" i="1" dirty="0"/>
              <a:t> </a:t>
            </a:r>
            <a:r>
              <a:rPr lang="en-US" sz="1200" i="1" dirty="0" smtClean="0"/>
              <a:t>in </a:t>
            </a:r>
            <a:r>
              <a:rPr lang="en-US" sz="1200" i="1" dirty="0"/>
              <a:t>the </a:t>
            </a:r>
            <a:r>
              <a:rPr lang="en-US" sz="1200" i="1" dirty="0" smtClean="0"/>
              <a:t>three resolution models: CM2.6 (solid black), CM2.5 (dashed black), and CM2-1deg (dotted black). The red line shows the highest resolution model (CM2.6) with temporal smoothing of the velocity field to remove eddy variability.</a:t>
            </a:r>
            <a:endParaRPr lang="en-US" sz="12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323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Adele</cp:lastModifiedBy>
  <cp:revision>74</cp:revision>
  <dcterms:created xsi:type="dcterms:W3CDTF">2010-09-02T17:02:09Z</dcterms:created>
  <dcterms:modified xsi:type="dcterms:W3CDTF">2018-03-14T00:08:08Z</dcterms:modified>
</cp:coreProperties>
</file>