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pbell, Holly M" initials="CHM" lastIdx="3" clrIdx="0">
    <p:extLst>
      <p:ext uri="{19B8F6BF-5375-455C-9EA6-DF929625EA0E}">
        <p15:presenceInfo xmlns:p15="http://schemas.microsoft.com/office/powerpoint/2012/main" userId="S::holly.campbell@pnnl.gov::c4d0878e-c000-43c1-808f-30e12e26e7a4" providerId="AD"/>
      </p:ext>
    </p:extLst>
  </p:cmAuthor>
  <p:cmAuthor id="2" name="Dorsey, Kathryn S" initials="DKS" lastIdx="2" clrIdx="1">
    <p:extLst>
      <p:ext uri="{19B8F6BF-5375-455C-9EA6-DF929625EA0E}">
        <p15:presenceInfo xmlns:p15="http://schemas.microsoft.com/office/powerpoint/2012/main" userId="S::kathryn.dorsey@pnnl.gov::486d99d4-716e-4f10-8ede-cfb62dbdb6d7" providerId="AD"/>
      </p:ext>
    </p:extLst>
  </p:cmAuthor>
  <p:cmAuthor id="3" name="Leung, Lai-Yung (Ruby)" initials="LL(" lastIdx="3" clrIdx="2">
    <p:extLst>
      <p:ext uri="{19B8F6BF-5375-455C-9EA6-DF929625EA0E}">
        <p15:presenceInfo xmlns:p15="http://schemas.microsoft.com/office/powerpoint/2012/main" userId="S::ruby.leung@pnnl.gov::8890b783-e14a-47e3-a682-fbb67b692eba" providerId="AD"/>
      </p:ext>
    </p:extLst>
  </p:cmAuthor>
  <p:cmAuthor id="4" name="Microsoft Office User" initials="MOU" lastIdx="2" clrIdx="3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6BB5F-6A28-435E-B1DB-8FB9E3F6A89E}" type="datetimeFigureOut">
              <a:rPr lang="en-US" smtClean="0"/>
              <a:t>7/9/19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42487-CD2F-41A2-9AB3-8EE000496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788640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1463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7/9/19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oi.org/10.1175/JCLI-D-19-0093.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36264E1-2339-B74A-9BBE-E4EF08C0D1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54" b="16322"/>
          <a:stretch/>
        </p:blipFill>
        <p:spPr>
          <a:xfrm>
            <a:off x="3993097" y="1113768"/>
            <a:ext cx="4687556" cy="3230854"/>
          </a:xfrm>
          <a:prstGeom prst="rect">
            <a:avLst/>
          </a:prstGeom>
        </p:spPr>
      </p:pic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67456" y="1011838"/>
            <a:ext cx="4003279" cy="5782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ts val="252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Explore the response of the precipitation seasonal cycle to warming in the western U.S., and investigate the underlying physical mechanisms</a:t>
            </a: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  <a:latin typeface="+mj-lt"/>
              </a:rPr>
              <a:t>Approach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/>
              <a:t>Analyze an ensemble of historical and RCP8.5 model experiments using the ensemble mean to suppress internal variability and isolate the effects of warming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/>
              <a:t>Examine the effects of thermodynamics and dynamics over California and Washington-Oregon by using a moisture budget decomposition framework</a:t>
            </a:r>
            <a:endParaRPr lang="en-US" sz="1400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Impact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altLang="en-US" sz="1400" dirty="0"/>
              <a:t>Under simulated future warming, Washington-Oregon featured a “wet-get-wetter” response, and California featured a sharpened seasonal cycle with a stronger and shorter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dirty="0"/>
              <a:t>wet season 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altLang="en-US" sz="1400" dirty="0"/>
              <a:t>Thermodynamic effect from increasing moisture dominated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dirty="0"/>
              <a:t>the enhanced current seasonal cycle over Washington-Oregon, while m</a:t>
            </a:r>
            <a:r>
              <a:rPr lang="en-US" sz="1400" dirty="0"/>
              <a:t>oisture advection due to seasonally dependent changes in land-sea moisture contrast dominated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/>
              <a:t>the sharpened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/>
              <a:t>wet season over California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13126" y="4407927"/>
            <a:ext cx="4778474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Under warming, California has a wetter winter and drier spring and fall, while Washington-Oregon receives more precipitation during the whole wet season. The graphs show the climatology of monthly mean precipitation average over California and Washington-Oregon from observations</a:t>
            </a:r>
            <a:r>
              <a:rPr lang="en-US" sz="12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(light blue), RCP8.5 (blue), and historical, or</a:t>
            </a:r>
            <a:r>
              <a:rPr lang="en-US" sz="12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Hist, runs</a:t>
            </a:r>
            <a:r>
              <a:rPr lang="en-US" sz="12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(red). Black solid lines indicate the changes under warming between the RCP8.5 and historical runs. Dashed lines indicate the precipitation changes after removing the current seasonal cycle.  </a:t>
            </a:r>
          </a:p>
        </p:txBody>
      </p:sp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4259" y="20849"/>
            <a:ext cx="913860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An Amplified Precipitation Seasonal Cycle in the Western U.S. Under Warming 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276633" y="6165842"/>
            <a:ext cx="4673982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000" dirty="0">
                <a:solidFill>
                  <a:srgbClr val="000000"/>
                </a:solidFill>
              </a:rPr>
              <a:t>Dong L, LR Leung, J Lu, and F Song. 2019. “Mechanisms for an amplified precipitation seasonal cycle in the U.S. West Coast under global warming.” </a:t>
            </a:r>
            <a:r>
              <a:rPr lang="en-US" altLang="en-US" sz="1000" i="1" dirty="0">
                <a:solidFill>
                  <a:srgbClr val="000000"/>
                </a:solidFill>
              </a:rPr>
              <a:t>Journal of Climate </a:t>
            </a:r>
            <a:r>
              <a:rPr lang="en-US" altLang="en-US" sz="1000" dirty="0">
                <a:solidFill>
                  <a:srgbClr val="000000"/>
                </a:solidFill>
              </a:rPr>
              <a:t>32(15): 4681 – 4698. </a:t>
            </a:r>
            <a:r>
              <a:rPr lang="en-US" altLang="en-US" sz="1000" dirty="0">
                <a:solidFill>
                  <a:srgbClr val="000000"/>
                </a:solidFill>
                <a:hlinkClick r:id="rId4"/>
              </a:rPr>
              <a:t>https://doi.org</a:t>
            </a:r>
            <a:r>
              <a:rPr lang="en-US" altLang="en-US" sz="1000">
                <a:solidFill>
                  <a:srgbClr val="000000"/>
                </a:solidFill>
                <a:hlinkClick r:id="rId4"/>
              </a:rPr>
              <a:t>/10.1175/JCLI-D-19-0093.1</a:t>
            </a:r>
            <a:r>
              <a:rPr lang="en-US" altLang="en-US" sz="1000" dirty="0">
                <a:solidFill>
                  <a:srgbClr val="000000"/>
                </a:solidFill>
              </a:rPr>
              <a:t>.</a:t>
            </a:r>
            <a:endParaRPr lang="en-US" alt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244367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0198380bdea13e191e4a1399ec8c2fb2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f8297400d3a7aa30ef2098f3c79c4b59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Dong-etal-SubseasonalPrec-GRL-January2019-f</Presentation>
    <Funding xmlns="3f367a74-7294-440b-bcf2-615eafc1d48f">RGCM, MSD</Funding>
  </documentManagement>
</p:properties>
</file>

<file path=customXml/itemProps1.xml><?xml version="1.0" encoding="utf-8"?>
<ds:datastoreItem xmlns:ds="http://schemas.openxmlformats.org/officeDocument/2006/customXml" ds:itemID="{F977CFBE-1848-48B8-AAF2-09BD94F9F7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5C7A551-2C48-463A-B263-055436B027AB}">
  <ds:schemaRefs>
    <ds:schemaRef ds:uri="http://www.w3.org/XML/1998/namespace"/>
    <ds:schemaRef ds:uri="http://schemas.microsoft.com/office/2006/documentManagement/types"/>
    <ds:schemaRef ds:uri="http://schemas.microsoft.com/sharepoint/v3"/>
    <ds:schemaRef ds:uri="3f367a74-7294-440b-bcf2-615eafc1d48f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6671</TotalTime>
  <Words>283</Words>
  <Application>Microsoft Macintosh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Dong-etal-SubseasonalPrec-GRL-January2019-f</dc:title>
  <dc:creator>Davis, Emily L</dc:creator>
  <dc:description/>
  <cp:lastModifiedBy>Shim, Edward</cp:lastModifiedBy>
  <cp:revision>89</cp:revision>
  <cp:lastPrinted>2011-05-11T17:30:12Z</cp:lastPrinted>
  <dcterms:created xsi:type="dcterms:W3CDTF">2017-11-02T21:19:41Z</dcterms:created>
  <dcterms:modified xsi:type="dcterms:W3CDTF">2019-07-10T00:32:56Z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RGCM</vt:lpwstr>
  </property>
  <property fmtid="{D5CDD505-2E9C-101B-9397-08002B2CF9AE}" pid="7" name="ContentType">
    <vt:lpwstr>Slide</vt:lpwstr>
  </property>
  <property fmtid="{D5CDD505-2E9C-101B-9397-08002B2CF9AE}" pid="8" name="Presentation">
    <vt:lpwstr>Dong-etal-SubseasonalPrec-GRL-January2019-f</vt:lpwstr>
  </property>
  <property fmtid="{D5CDD505-2E9C-101B-9397-08002B2CF9AE}" pid="9" name="SlideDescription">
    <vt:lpwstr/>
  </property>
</Properties>
</file>