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5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0D1E-3F72-4B12-96E4-EAE8E19CD38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A0DD-C605-428D-9CA7-7903CFA3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2FA52-FF97-495B-9AB7-39003BEF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58"/>
            <a:ext cx="7886700" cy="58467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Modeling ice shelf/ocean interaction in Antarctica: A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B5522-F3EB-4DF6-A6BE-51B36DA72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31231"/>
            <a:ext cx="7886700" cy="5492299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Science</a:t>
            </a:r>
          </a:p>
          <a:p>
            <a:pPr marL="0" indent="0">
              <a:buNone/>
            </a:pPr>
            <a:r>
              <a:rPr lang="en-US" sz="1800" dirty="0"/>
              <a:t>Rapid Antarctic mass loss is observed where ice streams flow into the ocean, forming ice shelves. This paper reviews techniques for modeling ice shelf/ocean interactions, discussing new approaches that are expected to improve our ability to project ice-shelf melting in a changing climate.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Impacts</a:t>
            </a:r>
          </a:p>
          <a:p>
            <a:r>
              <a:rPr lang="en-US" sz="1800" dirty="0"/>
              <a:t>We summarize ice sheet/ocean modeling for a general audience</a:t>
            </a:r>
          </a:p>
          <a:p>
            <a:r>
              <a:rPr lang="en-US" sz="1800" dirty="0"/>
              <a:t>We summarize important work for developers of new ice shelf/ocean models to start from</a:t>
            </a:r>
          </a:p>
          <a:p>
            <a:r>
              <a:rPr lang="en-US" sz="1800" dirty="0"/>
              <a:t>We encourage model developers to pursue several promising directions: unstructured grids, full coupling, tides</a:t>
            </a:r>
          </a:p>
          <a:p>
            <a:br>
              <a:rPr lang="en-US" sz="2400" b="1" dirty="0"/>
            </a:b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br>
              <a:rPr lang="en-US" sz="1400" dirty="0"/>
            </a:br>
            <a:r>
              <a:rPr lang="en-US" sz="1400" dirty="0"/>
              <a:t>Melt rates (plotted on ice shelves) and ice velocities (plotted on grounded ice) from a coupled ice sheet/ocean pan-Antarctic simulation with the DOE POPSICLES model.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Summary</a:t>
            </a:r>
          </a:p>
          <a:p>
            <a:r>
              <a:rPr lang="en-US" sz="1800" dirty="0"/>
              <a:t>Physics of ice shelf/ocean interactions</a:t>
            </a:r>
          </a:p>
          <a:p>
            <a:r>
              <a:rPr lang="en-US" sz="1800" dirty="0"/>
              <a:t>Horizontal res. and unstructured grids</a:t>
            </a:r>
          </a:p>
          <a:p>
            <a:r>
              <a:rPr lang="en-US" sz="1800" dirty="0"/>
              <a:t>Missing processes such as tides</a:t>
            </a:r>
          </a:p>
          <a:p>
            <a:r>
              <a:rPr lang="en-US" sz="1800" dirty="0"/>
              <a:t>Projections of sub-ice-shelf melting</a:t>
            </a:r>
          </a:p>
          <a:p>
            <a:r>
              <a:rPr lang="en-US" sz="1800" dirty="0"/>
              <a:t>Ice sheet/ocean coupling</a:t>
            </a:r>
          </a:p>
          <a:p>
            <a:r>
              <a:rPr lang="en-US" sz="1800" dirty="0"/>
              <a:t>Model Intercomparison Projects</a:t>
            </a:r>
          </a:p>
          <a:p>
            <a:r>
              <a:rPr lang="en-US" sz="1800" dirty="0"/>
              <a:t>Ice shelves in Earth System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BF792-32D1-4EB0-BB94-9EA06A1F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82" y="631231"/>
            <a:ext cx="3931368" cy="13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5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106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Modeling ice shelf/ocean interaction in Antarctica: A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ice shelf/ocean interaction in Antarctica: A review</dc:title>
  <dc:creator>Xylar Asay-Davis</dc:creator>
  <cp:lastModifiedBy>Xylar Asay-Davis</cp:lastModifiedBy>
  <cp:revision>6</cp:revision>
  <dcterms:created xsi:type="dcterms:W3CDTF">2017-07-28T12:02:06Z</dcterms:created>
  <dcterms:modified xsi:type="dcterms:W3CDTF">2017-07-28T12:49:31Z</dcterms:modified>
</cp:coreProperties>
</file>