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56" d="100"/>
          <a:sy n="156" d="100"/>
        </p:scale>
        <p:origin x="808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029/2020JD0329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28750" y="-84975"/>
            <a:ext cx="8784000" cy="510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2000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GB" sz="20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the emergence of human influence on surface air temperature changes over India.</a:t>
            </a:r>
            <a:endParaRPr sz="2000" b="1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l="1438"/>
          <a:stretch/>
        </p:blipFill>
        <p:spPr>
          <a:xfrm>
            <a:off x="5393625" y="791300"/>
            <a:ext cx="3682124" cy="403319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8725" y="344050"/>
            <a:ext cx="5160600" cy="615600"/>
          </a:xfrm>
          <a:prstGeom prst="rect">
            <a:avLst/>
          </a:prstGeom>
          <a:noFill/>
          <a:ln w="9525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741B47"/>
                </a:solidFill>
              </a:rPr>
              <a:t>Problem: </a:t>
            </a:r>
            <a:r>
              <a:rPr lang="en-GB" sz="1300" dirty="0">
                <a:latin typeface="Times New Roman"/>
                <a:ea typeface="Times New Roman"/>
                <a:cs typeface="Times New Roman"/>
                <a:sym typeface="Times New Roman"/>
              </a:rPr>
              <a:t>Investigate the causes of changes in near-surface temperature changes over the Indian region from 1906 to 2005.</a:t>
            </a:r>
            <a:endParaRPr sz="13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5371" y="959650"/>
            <a:ext cx="5160600" cy="1456779"/>
          </a:xfrm>
          <a:prstGeom prst="rect">
            <a:avLst/>
          </a:prstGeom>
          <a:noFill/>
          <a:ln w="9525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741B47"/>
                </a:solidFill>
              </a:rPr>
              <a:t>Results:</a:t>
            </a:r>
            <a:endParaRPr b="1" dirty="0">
              <a:solidFill>
                <a:srgbClr val="741B47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-GB" sz="1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observed variations in temperature are inconsistent with unforced variability at the 1% significance level.</a:t>
            </a:r>
            <a:endParaRPr sz="13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-GB" sz="1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increase in temperature is mainly due to increases in greenhouse gases but partially offset by anthropogenic aerosols.</a:t>
            </a:r>
            <a:endParaRPr sz="13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35371" y="2483821"/>
            <a:ext cx="5160600" cy="2185183"/>
          </a:xfrm>
          <a:prstGeom prst="rect">
            <a:avLst/>
          </a:prstGeom>
          <a:noFill/>
          <a:ln w="9525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741B47"/>
                </a:solidFill>
              </a:rPr>
              <a:t>Conclusions &amp; Impacts:</a:t>
            </a:r>
            <a:endParaRPr b="1" dirty="0">
              <a:solidFill>
                <a:srgbClr val="741B47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-GB" sz="1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results indicate that internal variability alone cannot explain the observed changes in surface air temperature.</a:t>
            </a:r>
            <a:endParaRPr sz="13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-GB" sz="1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results of pattern based detection and attribution analysis are  sensitive to the choice of observational dataset.</a:t>
            </a:r>
            <a:endParaRPr sz="13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-GB" sz="1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analysis provides strong evidence that the increase in TAS in the annual mean and every season is primarily due to human-induced increases in GHG and partially offset by AA forcing.</a:t>
            </a:r>
            <a:endParaRPr sz="13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746BFF-ABFA-2243-B958-93D808AF6755}"/>
              </a:ext>
            </a:extLst>
          </p:cNvPr>
          <p:cNvSpPr/>
          <p:nvPr/>
        </p:nvSpPr>
        <p:spPr>
          <a:xfrm>
            <a:off x="135371" y="4736396"/>
            <a:ext cx="5153954" cy="40011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000" dirty="0" err="1"/>
              <a:t>Dileepkumar</a:t>
            </a:r>
            <a:r>
              <a:rPr lang="en-US" sz="1000" dirty="0"/>
              <a:t> R </a:t>
            </a:r>
            <a:r>
              <a:rPr lang="en-US" sz="1000" dirty="0" err="1"/>
              <a:t>AchutaRao</a:t>
            </a:r>
            <a:r>
              <a:rPr lang="en-US" sz="1000" dirty="0"/>
              <a:t>, Bonfils, </a:t>
            </a:r>
            <a:r>
              <a:rPr lang="en-US" sz="1000" dirty="0" err="1"/>
              <a:t>Arulalan</a:t>
            </a:r>
            <a:r>
              <a:rPr lang="en-US" sz="1000" dirty="0"/>
              <a:t>, 2021, On the emergence of human influence on surface air temperature changes over India. JGR-A </a:t>
            </a:r>
            <a:r>
              <a:rPr lang="en-US" sz="1000" dirty="0">
                <a:hlinkClick r:id="rId4"/>
              </a:rPr>
              <a:t>10.1029/2020JD032911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169</Words>
  <Application>Microsoft Macintosh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On the emergence of human influence on surface air temperature changes over India.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emergence of human influence on surface air temperature changes over India.</dc:title>
  <cp:lastModifiedBy>Bonfils, Celine J. W</cp:lastModifiedBy>
  <cp:revision>2</cp:revision>
  <dcterms:modified xsi:type="dcterms:W3CDTF">2021-10-25T23:55:15Z</dcterms:modified>
</cp:coreProperties>
</file>