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8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1D7A-8F5B-455C-B0C9-B62D77C5D96E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5070-08F8-45FD-B14D-5AC0FE4EF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03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1D7A-8F5B-455C-B0C9-B62D77C5D96E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5070-08F8-45FD-B14D-5AC0FE4EF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30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1D7A-8F5B-455C-B0C9-B62D77C5D96E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5070-08F8-45FD-B14D-5AC0FE4EF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05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1D7A-8F5B-455C-B0C9-B62D77C5D96E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5070-08F8-45FD-B14D-5AC0FE4EF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82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1D7A-8F5B-455C-B0C9-B62D77C5D96E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5070-08F8-45FD-B14D-5AC0FE4EF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89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1D7A-8F5B-455C-B0C9-B62D77C5D96E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5070-08F8-45FD-B14D-5AC0FE4EF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01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1D7A-8F5B-455C-B0C9-B62D77C5D96E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5070-08F8-45FD-B14D-5AC0FE4EF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174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1D7A-8F5B-455C-B0C9-B62D77C5D96E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5070-08F8-45FD-B14D-5AC0FE4EF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67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1D7A-8F5B-455C-B0C9-B62D77C5D96E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5070-08F8-45FD-B14D-5AC0FE4EF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65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1D7A-8F5B-455C-B0C9-B62D77C5D96E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5070-08F8-45FD-B14D-5AC0FE4EF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01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1D7A-8F5B-455C-B0C9-B62D77C5D96E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5070-08F8-45FD-B14D-5AC0FE4EF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59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01D7A-8F5B-455C-B0C9-B62D77C5D96E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D5070-08F8-45FD-B14D-5AC0FE4EF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34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920" y="429508"/>
            <a:ext cx="8852159" cy="5998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82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National Center for Atmospheric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2019-03-01T20:34:25Z</dcterms:created>
  <dcterms:modified xsi:type="dcterms:W3CDTF">2019-03-01T20:37:02Z</dcterms:modified>
</cp:coreProperties>
</file>