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9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Xu, Wenwei" initials="XW" lastIdx="3" clrIdx="1">
    <p:extLst>
      <p:ext uri="{19B8F6BF-5375-455C-9EA6-DF929625EA0E}">
        <p15:presenceInfo xmlns:p15="http://schemas.microsoft.com/office/powerpoint/2012/main" userId="S::wenwei.xu@pnnl.gov::0a5a6b57-8015-4617-a6c2-f2c25b7aef51" providerId="AD"/>
      </p:ext>
    </p:extLst>
  </p:cmAuthor>
  <p:cmAuthor id="3" name="Himes, Catherine L" initials="HCL" lastIdx="7" clrIdx="2">
    <p:extLst>
      <p:ext uri="{19B8F6BF-5375-455C-9EA6-DF929625EA0E}">
        <p15:presenceInfo xmlns:p15="http://schemas.microsoft.com/office/powerpoint/2012/main" userId="S::catherine.himes@pnnl.gov::3188da6f-cffb-4e9b-aed8-fac80e95ab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9AD7A3-852A-4730-85F7-5E14175DE956}" v="4" dt="2021-09-07T22:40:18.2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25" autoAdjust="0"/>
  </p:normalViewPr>
  <p:slideViewPr>
    <p:cSldViewPr>
      <p:cViewPr varScale="1">
        <p:scale>
          <a:sx n="130" d="100"/>
          <a:sy n="130" d="100"/>
        </p:scale>
        <p:origin x="93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7132BC00-7BE9-4CCA-8725-4BCEB969FB9F}"/>
    <pc:docChg chg="custSel">
      <pc:chgData name="Mundy, Beth E" userId="09c03546-1d2d-4d82-89e1-bb5e2a2e687b" providerId="ADAL" clId="{7132BC00-7BE9-4CCA-8725-4BCEB969FB9F}" dt="2021-07-13T22:23:03.932" v="6" actId="1592"/>
      <pc:docMkLst>
        <pc:docMk/>
      </pc:docMkLst>
      <pc:sldChg chg="delCm">
        <pc:chgData name="Mundy, Beth E" userId="09c03546-1d2d-4d82-89e1-bb5e2a2e687b" providerId="ADAL" clId="{7132BC00-7BE9-4CCA-8725-4BCEB969FB9F}" dt="2021-07-13T22:23:03.932" v="6" actId="1592"/>
        <pc:sldMkLst>
          <pc:docMk/>
          <pc:sldMk cId="0" sldId="258"/>
        </pc:sldMkLst>
      </pc:sldChg>
    </pc:docChg>
  </pc:docChgLst>
  <pc:docChgLst>
    <pc:chgData name="Mundy, Beth E" userId="09c03546-1d2d-4d82-89e1-bb5e2a2e687b" providerId="ADAL" clId="{529AD7A3-852A-4730-85F7-5E14175DE956}"/>
    <pc:docChg chg="undo custSel modSld">
      <pc:chgData name="Mundy, Beth E" userId="09c03546-1d2d-4d82-89e1-bb5e2a2e687b" providerId="ADAL" clId="{529AD7A3-852A-4730-85F7-5E14175DE956}" dt="2021-09-07T22:45:22.264" v="60" actId="113"/>
      <pc:docMkLst>
        <pc:docMk/>
      </pc:docMkLst>
      <pc:sldChg chg="modSp mod">
        <pc:chgData name="Mundy, Beth E" userId="09c03546-1d2d-4d82-89e1-bb5e2a2e687b" providerId="ADAL" clId="{529AD7A3-852A-4730-85F7-5E14175DE956}" dt="2021-09-07T22:45:22.264" v="60" actId="113"/>
        <pc:sldMkLst>
          <pc:docMk/>
          <pc:sldMk cId="0" sldId="258"/>
        </pc:sldMkLst>
        <pc:spChg chg="mod">
          <ac:chgData name="Mundy, Beth E" userId="09c03546-1d2d-4d82-89e1-bb5e2a2e687b" providerId="ADAL" clId="{529AD7A3-852A-4730-85F7-5E14175DE956}" dt="2021-09-07T22:40:42.722" v="58" actId="2057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Mundy, Beth E" userId="09c03546-1d2d-4d82-89e1-bb5e2a2e687b" providerId="ADAL" clId="{529AD7A3-852A-4730-85F7-5E14175DE956}" dt="2021-09-07T22:45:22.264" v="60" actId="113"/>
          <ac:spMkLst>
            <pc:docMk/>
            <pc:sldMk cId="0" sldId="258"/>
            <ac:spMk id="3077" creationId="{00000000-0000-0000-0000-000000000000}"/>
          </ac:spMkLst>
        </pc:spChg>
      </pc:sldChg>
    </pc:docChg>
  </pc:docChgLst>
  <pc:docChgLst>
    <pc:chgData name="Himes, Catherine L" userId="3188da6f-cffb-4e9b-aed8-fac80e95ab34" providerId="ADAL" clId="{2B194F88-30B4-4020-9897-C8A0FF62B58E}"/>
    <pc:docChg chg="custSel modSld">
      <pc:chgData name="Himes, Catherine L" userId="3188da6f-cffb-4e9b-aed8-fac80e95ab34" providerId="ADAL" clId="{2B194F88-30B4-4020-9897-C8A0FF62B58E}" dt="2021-07-13T21:56:40.199" v="38"/>
      <pc:docMkLst>
        <pc:docMk/>
      </pc:docMkLst>
      <pc:sldChg chg="modSp mod addCm modCm">
        <pc:chgData name="Himes, Catherine L" userId="3188da6f-cffb-4e9b-aed8-fac80e95ab34" providerId="ADAL" clId="{2B194F88-30B4-4020-9897-C8A0FF62B58E}" dt="2021-07-13T21:56:40.199" v="38"/>
        <pc:sldMkLst>
          <pc:docMk/>
          <pc:sldMk cId="0" sldId="258"/>
        </pc:sldMkLst>
        <pc:spChg chg="mod">
          <ac:chgData name="Himes, Catherine L" userId="3188da6f-cffb-4e9b-aed8-fac80e95ab34" providerId="ADAL" clId="{2B194F88-30B4-4020-9897-C8A0FF62B58E}" dt="2021-07-13T21:21:12.524" v="16" actId="6549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Himes, Catherine L" userId="3188da6f-cffb-4e9b-aed8-fac80e95ab34" providerId="ADAL" clId="{2B194F88-30B4-4020-9897-C8A0FF62B58E}" dt="2021-07-13T21:19:47.859" v="1" actId="20577"/>
          <ac:spMkLst>
            <pc:docMk/>
            <pc:sldMk cId="0" sldId="258"/>
            <ac:spMk id="3076" creationId="{00000000-0000-0000-0000-000000000000}"/>
          </ac:spMkLst>
        </pc:spChg>
        <pc:spChg chg="mod">
          <ac:chgData name="Himes, Catherine L" userId="3188da6f-cffb-4e9b-aed8-fac80e95ab34" providerId="ADAL" clId="{2B194F88-30B4-4020-9897-C8A0FF62B58E}" dt="2021-07-13T21:56:33.478" v="36" actId="20577"/>
          <ac:spMkLst>
            <pc:docMk/>
            <pc:sldMk cId="0" sldId="258"/>
            <ac:spMk id="307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38974" y="1143000"/>
            <a:ext cx="4402963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Develop a new tropical cyclone (TC) intensity forecasting model that helps provide more accurate TC predictions. 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Multilayer Perceptron (MLP) as an advanced statistical approach for predicting TC intensity change.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Optimize neural network architecture and hyperparameters automatically to fully explore the potential of MLP in predicting TC intensity.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Apply the MLP method to climate-scale TC by coupling climate model simulated environmental conditions with a synthetic track model and an MLP-based intensity model.</a:t>
            </a:r>
            <a:endParaRPr lang="en-US" altLang="en-US" sz="1400" b="1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A new deep-learning-based predictive model for North Atlantic TCs outperformed some of the most accurate operational models by 5–22%, highlighting the potential for applying deep learning to better predict extreme weather.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 shared benchmark dataset and systematic approach can aid future development of advanced machine learning algorithms for TC intensity forecasting and potentially improve TC warnings.</a:t>
            </a: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4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Increasing Tropical Cyclone Intensity Forecast Accuracy with a Deep-Learning-Based Model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02062" y="6075402"/>
            <a:ext cx="44330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W. Xu, K. Balaguru, A. August, N. Lalo, N. Hodas, M. DeMaria, &amp; D. Judi. "Deep Learning Experiments for Tropical Cyclone Intensity Forecasts,"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Weather and Forecasting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36,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1453-1470, (2021). DOI: 10.1175/WAF-D-20-0104.1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55790" y="4580195"/>
            <a:ext cx="449312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A newly developed deep-learning-based TC intensity model (MLP) more accurately forecasts 24-hour intensity change than several current operational models (SHIPS, DSHP, and LGEM) by 5–22% when independently tested on the 2019–2020 Atlantic TCs. </a:t>
            </a:r>
          </a:p>
        </p:txBody>
      </p:sp>
      <p:pic>
        <p:nvPicPr>
          <p:cNvPr id="308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588637" y="1828800"/>
            <a:ext cx="4402963" cy="244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e4d5393-76ff-473a-9772-6626c388b195"/>
    <ds:schemaRef ds:uri="http://schemas.microsoft.com/office/2006/documentManagement/types"/>
    <ds:schemaRef ds:uri="http://purl.org/dc/dcmitype/"/>
    <ds:schemaRef ds:uri="http://schemas.microsoft.com/office/infopath/2007/PartnerControls"/>
    <ds:schemaRef ds:uri="964f4f91-4ecc-4750-a526-be4b92b86cea"/>
  </ds:schemaRefs>
</ds:datastoreItem>
</file>

<file path=customXml/itemProps2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7666</TotalTime>
  <Words>268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16</cp:revision>
  <cp:lastPrinted>2011-05-11T17:30:12Z</cp:lastPrinted>
  <dcterms:created xsi:type="dcterms:W3CDTF">2017-11-02T21:19:41Z</dcterms:created>
  <dcterms:modified xsi:type="dcterms:W3CDTF">2021-09-07T22:45:24Z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