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Campbell, Holly M" initials="CHM" lastIdx="3" clrIdx="1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AC735C-F9B2-40AD-9F1E-9314E4936E5D}" v="4" dt="2021-08-31T16:12:07.3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5" autoAdjust="0"/>
    <p:restoredTop sz="91658" autoAdjust="0"/>
  </p:normalViewPr>
  <p:slideViewPr>
    <p:cSldViewPr>
      <p:cViewPr varScale="1">
        <p:scale>
          <a:sx n="119" d="100"/>
          <a:sy n="119" d="100"/>
        </p:scale>
        <p:origin x="123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4AAC735C-F9B2-40AD-9F1E-9314E4936E5D}"/>
    <pc:docChg chg="undo custSel modSld">
      <pc:chgData name="Mundy, Beth E" userId="09c03546-1d2d-4d82-89e1-bb5e2a2e687b" providerId="ADAL" clId="{4AAC735C-F9B2-40AD-9F1E-9314E4936E5D}" dt="2021-08-31T16:12:07.325" v="13" actId="1036"/>
      <pc:docMkLst>
        <pc:docMk/>
      </pc:docMkLst>
      <pc:sldChg chg="modSp mod modNotesTx">
        <pc:chgData name="Mundy, Beth E" userId="09c03546-1d2d-4d82-89e1-bb5e2a2e687b" providerId="ADAL" clId="{4AAC735C-F9B2-40AD-9F1E-9314E4936E5D}" dt="2021-08-31T16:12:07.325" v="13" actId="1036"/>
        <pc:sldMkLst>
          <pc:docMk/>
          <pc:sldMk cId="0" sldId="258"/>
        </pc:sldMkLst>
        <pc:spChg chg="mod">
          <ac:chgData name="Mundy, Beth E" userId="09c03546-1d2d-4d82-89e1-bb5e2a2e687b" providerId="ADAL" clId="{4AAC735C-F9B2-40AD-9F1E-9314E4936E5D}" dt="2021-08-31T16:12:00.416" v="7" actId="1035"/>
          <ac:spMkLst>
            <pc:docMk/>
            <pc:sldMk cId="0" sldId="258"/>
            <ac:spMk id="3" creationId="{5BDF5BB8-D0A1-9846-A4AE-84D7C8197028}"/>
          </ac:spMkLst>
        </pc:spChg>
        <pc:spChg chg="mod">
          <ac:chgData name="Mundy, Beth E" userId="09c03546-1d2d-4d82-89e1-bb5e2a2e687b" providerId="ADAL" clId="{4AAC735C-F9B2-40AD-9F1E-9314E4936E5D}" dt="2021-08-31T16:12:07.325" v="13" actId="1036"/>
          <ac:spMkLst>
            <pc:docMk/>
            <pc:sldMk cId="0" sldId="258"/>
            <ac:spMk id="3077" creationId="{00000000-0000-0000-0000-000000000000}"/>
          </ac:spMkLst>
        </pc:spChg>
        <pc:picChg chg="mod">
          <ac:chgData name="Mundy, Beth E" userId="09c03546-1d2d-4d82-89e1-bb5e2a2e687b" providerId="ADAL" clId="{4AAC735C-F9B2-40AD-9F1E-9314E4936E5D}" dt="2021-08-31T16:11:56.962" v="5" actId="1035"/>
          <ac:picMkLst>
            <pc:docMk/>
            <pc:sldMk cId="0" sldId="258"/>
            <ac:picMk id="5" creationId="{837CF1B6-A236-0348-9C68-5F9E169742D5}"/>
          </ac:picMkLst>
        </pc:picChg>
      </pc:sldChg>
    </pc:docChg>
  </pc:docChgLst>
  <pc:docChgLst>
    <pc:chgData name="Mundy, Beth E" userId="09c03546-1d2d-4d82-89e1-bb5e2a2e687b" providerId="ADAL" clId="{CDBEE33E-E6AD-46BF-83D1-98C85ACE31A8}"/>
    <pc:docChg chg="custSel modSld">
      <pc:chgData name="Mundy, Beth E" userId="09c03546-1d2d-4d82-89e1-bb5e2a2e687b" providerId="ADAL" clId="{CDBEE33E-E6AD-46BF-83D1-98C85ACE31A8}" dt="2021-08-03T15:58:32.104" v="17" actId="1036"/>
      <pc:docMkLst>
        <pc:docMk/>
      </pc:docMkLst>
      <pc:sldChg chg="modSp mod delCm modCm">
        <pc:chgData name="Mundy, Beth E" userId="09c03546-1d2d-4d82-89e1-bb5e2a2e687b" providerId="ADAL" clId="{CDBEE33E-E6AD-46BF-83D1-98C85ACE31A8}" dt="2021-08-03T15:58:32.104" v="17" actId="1036"/>
        <pc:sldMkLst>
          <pc:docMk/>
          <pc:sldMk cId="0" sldId="258"/>
        </pc:sldMkLst>
        <pc:spChg chg="mod">
          <ac:chgData name="Mundy, Beth E" userId="09c03546-1d2d-4d82-89e1-bb5e2a2e687b" providerId="ADAL" clId="{CDBEE33E-E6AD-46BF-83D1-98C85ACE31A8}" dt="2021-08-03T15:58:19.197" v="13" actId="1038"/>
          <ac:spMkLst>
            <pc:docMk/>
            <pc:sldMk cId="0" sldId="258"/>
            <ac:spMk id="3" creationId="{5BDF5BB8-D0A1-9846-A4AE-84D7C8197028}"/>
          </ac:spMkLst>
        </pc:spChg>
        <pc:spChg chg="mod">
          <ac:chgData name="Mundy, Beth E" userId="09c03546-1d2d-4d82-89e1-bb5e2a2e687b" providerId="ADAL" clId="{CDBEE33E-E6AD-46BF-83D1-98C85ACE31A8}" dt="2021-08-03T15:58:32.104" v="17" actId="1036"/>
          <ac:spMkLst>
            <pc:docMk/>
            <pc:sldMk cId="0" sldId="258"/>
            <ac:spMk id="3075" creationId="{00000000-0000-0000-0000-000000000000}"/>
          </ac:spMkLst>
        </pc:spChg>
        <pc:picChg chg="mod">
          <ac:chgData name="Mundy, Beth E" userId="09c03546-1d2d-4d82-89e1-bb5e2a2e687b" providerId="ADAL" clId="{CDBEE33E-E6AD-46BF-83D1-98C85ACE31A8}" dt="2021-08-03T15:58:12.463" v="8" actId="1036"/>
          <ac:picMkLst>
            <pc:docMk/>
            <pc:sldMk cId="0" sldId="258"/>
            <ac:picMk id="5" creationId="{837CF1B6-A236-0348-9C68-5F9E169742D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8/31/2021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8/31/2021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8/31/2021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8/31/2021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8/31/2021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8/31/2021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8/31/2021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8/31/2021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132234"/>
            <a:ext cx="4386869" cy="564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Characterize future changes in extreme sea levels (ESLs) driven by relative sea level change at a range of global warming levels for a network of locations covering most global coastlines. 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Combine three different sources of ESL estimates and two different sources of relative sea level change projections at several global warming levels.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 empirically- and model-derived estimates as well as a novel voting system to combine the different projections.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Compared these outcomes to a more traditional convolution approach.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The estimates show how most of the studied coastlines are potentially vulnerable to an increased frequency of extreme events, even at very low global warming levels (1.5 </a:t>
            </a:r>
            <a:r>
              <a:rPr lang="en-US" altLang="en-US" sz="1400" dirty="0">
                <a:cs typeface="Calibri" panose="020F0502020204030204" pitchFamily="34" charset="0"/>
              </a:rPr>
              <a:t>°</a:t>
            </a:r>
            <a:r>
              <a:rPr lang="en-US" altLang="en-US" sz="1400" dirty="0"/>
              <a:t>C or 2 </a:t>
            </a:r>
            <a:r>
              <a:rPr lang="en-US" altLang="en-US" sz="1400" dirty="0">
                <a:cs typeface="Calibri" panose="020F0502020204030204" pitchFamily="34" charset="0"/>
              </a:rPr>
              <a:t>°</a:t>
            </a:r>
            <a:r>
              <a:rPr lang="en-US" altLang="en-US" sz="1400" dirty="0"/>
              <a:t>C). 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Most of the changes described will likely take place well before the end of the century.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The global analysis highlights “hot-spots” that warrant further high-resolution modeling to determine potential impacts, including the U.S. Atlantic coast.</a:t>
            </a:r>
            <a:endParaRPr 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60969"/>
            <a:ext cx="9144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latin typeface="Arial" panose="020B0604020202020204" pitchFamily="34" charset="0"/>
              </a:rPr>
              <a:t>Global Warming Increases the Frequency of Extreme Sea Levels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04735" y="6073914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Tebaldi C, R Ranasinghe, M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Vousdoukas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DJ Rasmussen, B Vega-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Westhoff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E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Kirezci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R Kopp, R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Sriver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L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Mentaschi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. “Extreme sea levels at different global warming levels.”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Nature Climate Change,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(2021). [DOI: 10.1038/s41558-021-01127-1]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7CF1B6-A236-0348-9C68-5F9E169742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154" y="533400"/>
            <a:ext cx="4007738" cy="46482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DF5BB8-D0A1-9846-A4AE-84D7C8197028}"/>
              </a:ext>
            </a:extLst>
          </p:cNvPr>
          <p:cNvSpPr txBox="1"/>
          <p:nvPr/>
        </p:nvSpPr>
        <p:spPr>
          <a:xfrm>
            <a:off x="4572000" y="4953000"/>
            <a:ext cx="457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</a:rPr>
              <a:t>Estimated global warming levels reached by 2100 (distinguished by color) that would cause what is now a 100-yr ESL event to become at least an annual event. The central estimate, lower bound, and upper bound are shown from top to bottom, respectively. The + sign associated with 2C and 5C indicates projections that include structured expert judgment-derived estimates of the ice-sheet contribution to relative sea level change.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9e4d5393-76ff-473a-9772-6626c388b195"/>
    <ds:schemaRef ds:uri="http://schemas.microsoft.com/office/2006/documentManagement/types"/>
    <ds:schemaRef ds:uri="http://purl.org/dc/dcmitype/"/>
    <ds:schemaRef ds:uri="http://schemas.microsoft.com/office/infopath/2007/PartnerControls"/>
    <ds:schemaRef ds:uri="964f4f91-4ecc-4750-a526-be4b92b86cea"/>
  </ds:schemaRefs>
</ds:datastoreItem>
</file>

<file path=customXml/itemProps3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6075</TotalTime>
  <Words>302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13</cp:revision>
  <cp:lastPrinted>2011-05-11T17:30:12Z</cp:lastPrinted>
  <dcterms:created xsi:type="dcterms:W3CDTF">2017-11-02T21:19:41Z</dcterms:created>
  <dcterms:modified xsi:type="dcterms:W3CDTF">2021-08-31T16:12:13Z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