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5148B34-AC33-43C6-9771-E8E1CD6E0882}">
          <p14:sldIdLst>
            <p14:sldId id="256"/>
          </p14:sldIdLst>
        </p14:section>
        <p14:section name="Untitled Section" id="{F1E9337D-F7A8-481F-A6D6-15775731B03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F41977-C4DF-4815-9C97-D09B6C501954}" v="1" dt="2019-01-29T16:43:09.8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76" autoAdjust="0"/>
    <p:restoredTop sz="94660"/>
  </p:normalViewPr>
  <p:slideViewPr>
    <p:cSldViewPr>
      <p:cViewPr varScale="1">
        <p:scale>
          <a:sx n="110" d="100"/>
          <a:sy n="110" d="100"/>
        </p:scale>
        <p:origin x="190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D7189-7D07-46C2-8062-C6C4A3B055A8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80658-B3CE-4490-87A1-5F569D948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1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5283" indent="-29049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1974" indent="-23239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26763" indent="-23239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1553" indent="-23239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56342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1132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85921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50711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29DFE1-6485-45BE-B457-5910266417E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dirty="0"/>
              <a:t>http://www.pnl.gov/science/highlights/highlights.asp?division=749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3716801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1734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45C95-9CC9-410F-9A37-622392CCB6EC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9F470-C986-42DC-BFBB-618C1A2EE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7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 sz="160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9631" y="58213"/>
            <a:ext cx="90297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000" b="1" dirty="0"/>
              <a:t>Regional Responses to Demand-Driven Water Scarcity</a:t>
            </a:r>
            <a:endParaRPr lang="en-US" sz="3000" dirty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023360" y="6212816"/>
            <a:ext cx="473669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lvl="0" eaLnBrk="1" hangingPunct="1"/>
            <a:r>
              <a:rPr lang="en-US" sz="1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Cui RY, K Calvin, L Clarke, M Hejazi, S Kim, P Kyle,  P Patel, S Turner, and M Wise. 2018. “Regional responses to future, demand-driven water scarcity.” </a:t>
            </a:r>
            <a:r>
              <a:rPr lang="en-US" sz="1000" i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Environmental Research Letters, </a:t>
            </a:r>
            <a:r>
              <a:rPr lang="en-US" sz="1000" dirty="0">
                <a:solidFill>
                  <a:prstClr val="black"/>
                </a:solidFill>
                <a:latin typeface="Calibri"/>
                <a:cs typeface="+mn-cs"/>
              </a:rPr>
              <a:t>13(9):094006.</a:t>
            </a:r>
            <a:endParaRPr lang="en-US" sz="10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631" y="832523"/>
            <a:ext cx="3983730" cy="466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Understand how different regions might respond to potential future water scarcity driven by increasing water demands</a:t>
            </a:r>
            <a:endParaRPr lang="en-US" altLang="zh-CN" sz="1400" dirty="0">
              <a:solidFill>
                <a:srgbClr val="FF0000"/>
              </a:solidFill>
            </a:endParaRPr>
          </a:p>
          <a:p>
            <a:pPr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cs typeface="Arial" pitchFamily="34" charset="0"/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GB" sz="1400" dirty="0"/>
              <a:t>Use an integrated human-Earth system model (GCAM) with regional hydrology </a:t>
            </a:r>
            <a:r>
              <a:rPr lang="en-US" sz="1400" dirty="0">
                <a:solidFill>
                  <a:prstClr val="black"/>
                </a:solidFill>
                <a:cs typeface="Arial" pitchFamily="34" charset="0"/>
              </a:rPr>
              <a:t>to assess how different sectors respond to a range of future water demand scenarios</a:t>
            </a:r>
            <a:endParaRPr lang="en-GB" sz="1400" dirty="0"/>
          </a:p>
          <a:p>
            <a:pPr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cs typeface="Arial" pitchFamily="34" charset="0"/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Individual water basins generally showed a consistent response across different demand scenarios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Reductions in water use for electricity production were observed in many regions; followed by reductions in irrigation water withdrawals.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The results and typology will be used for exploring global water scarcity due to both demand and supply drivers</a:t>
            </a:r>
            <a:endParaRPr lang="en-US" sz="14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" y="2136446"/>
            <a:ext cx="4114800" cy="247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 algn="ctr">
              <a:spcBef>
                <a:spcPct val="15000"/>
              </a:spcBef>
              <a:defRPr/>
            </a:pPr>
            <a:endParaRPr lang="en-US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23360" y="5425440"/>
            <a:ext cx="50460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Each map shows the fraction of scenarios in which a particular response </a:t>
            </a:r>
            <a:r>
              <a:rPr lang="en-US" altLang="en-US" sz="1200" b="1">
                <a:solidFill>
                  <a:srgbClr val="0000FF"/>
                </a:solidFill>
                <a:latin typeface="Arial" panose="020B0604020202020204" pitchFamily="34" charset="0"/>
              </a:rPr>
              <a:t>mechanism occurred 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in each basin across the suite of (24) alternative water demand scenarios tested.</a:t>
            </a:r>
          </a:p>
        </p:txBody>
      </p:sp>
      <p:pic>
        <p:nvPicPr>
          <p:cNvPr id="11" name="Picture 10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01" r="6519"/>
          <a:stretch/>
        </p:blipFill>
        <p:spPr>
          <a:xfrm>
            <a:off x="4023360" y="762000"/>
            <a:ext cx="5120640" cy="466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765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Li-etal-Xanthos-JORS-September2017-f</Presentation>
    <Funding xmlns="98b00cf3-a6ce-40de-8923-f140beb786e9">IAR</Funding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a8aaa84c71a4e914df735642033ef70b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2794fb4f500ec30b95632cae512c31f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8804E9-F438-4C21-8464-67A0D17108BB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98b00cf3-a6ce-40de-8923-f140beb786e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45FD7AB-7887-473F-8CA8-74752D82F4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1753</TotalTime>
  <Words>185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Theme</vt:lpstr>
      <vt:lpstr>PowerPoint Presentation</vt:lpstr>
    </vt:vector>
  </TitlesOfParts>
  <Company>PNNL IM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Li-etal-Xanthos-JORS-September2017-f</dc:title>
  <dc:creator>Li, Xinya</dc:creator>
  <dc:description/>
  <cp:lastModifiedBy>Vallario, Bob</cp:lastModifiedBy>
  <cp:revision>88</cp:revision>
  <dcterms:created xsi:type="dcterms:W3CDTF">2017-04-04T22:25:36Z</dcterms:created>
  <dcterms:modified xsi:type="dcterms:W3CDTF">2019-02-27T20:16:09Z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IAR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Li-etal-Xanthos-JORS-September2017-f</vt:lpwstr>
  </property>
  <property fmtid="{D5CDD505-2E9C-101B-9397-08002B2CF9AE}" pid="8" name="SlideDescription">
    <vt:lpwstr/>
  </property>
</Properties>
</file>