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6" autoAdjust="0"/>
    <p:restoredTop sz="94670" autoAdjust="0"/>
  </p:normalViewPr>
  <p:slideViewPr>
    <p:cSldViewPr snapToGrid="0" snapToObjects="1">
      <p:cViewPr varScale="1">
        <p:scale>
          <a:sx n="65" d="100"/>
          <a:sy n="65" d="100"/>
        </p:scale>
        <p:origin x="1278" y="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Large Regional Shortwave Forcing by Anthropogenic Methane Informed by Jovian Observations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9FC3920-8904-414F-A57C-38EECBCB2D54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" y="1895190"/>
            <a:ext cx="3350004" cy="2546921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W.D. Collins, D.R. Feldman, C. </a:t>
            </a:r>
            <a:r>
              <a:rPr lang="en-US" dirty="0" err="1"/>
              <a:t>Kuo</a:t>
            </a:r>
            <a:r>
              <a:rPr lang="en-US" dirty="0"/>
              <a:t>, and N.H. Nguyen, "Large regional shortwave forcing by anthropogenic methane informed by Jovian observations", Science Advances, 4(9), (2018), </a:t>
            </a:r>
            <a:r>
              <a:rPr lang="en-US" dirty="0" err="1"/>
              <a:t>doi</a:t>
            </a:r>
            <a:r>
              <a:rPr lang="en-US" dirty="0"/>
              <a:t>: 10.1126/sciadv.aas9593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This paper confirms that methane also heats the climate system by absorbing sunlight, and shows for the 1</a:t>
            </a:r>
            <a:r>
              <a:rPr lang="en-US" baseline="30000" dirty="0"/>
              <a:t>st</a:t>
            </a:r>
            <a:r>
              <a:rPr lang="en-US" dirty="0"/>
              <a:t> time that the absorption is maximized over bright clouds and deserts.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These findings are useful for understanding the historical climate record and future projections, first by updating the relative strengths of the radiative forcing by 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, and second by highlighting the relative susceptibility of different regions to climatic effects of CH</a:t>
            </a:r>
            <a:r>
              <a:rPr lang="en-US" baseline="-25000" dirty="0"/>
              <a:t>4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We evaluated observations of Jupiter and Titan (a moon of Saturn), where methane concentrations are more than a thousand times those on Earth, to quantify methane’s shortwave radiative effects here on Earth.</a:t>
            </a:r>
          </a:p>
          <a:p>
            <a:r>
              <a:rPr lang="en-US" dirty="0"/>
              <a:t>We used a climate Observing System Simulator Experiment tool to compute the temporal and spatial variation in radiative forcing by methane.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90352-3E03-5B47-BF50-35A3D3B2E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239" y="6320310"/>
            <a:ext cx="15875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DE103-90CF-0441-82AA-851F39144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322" y="6320310"/>
            <a:ext cx="1889256" cy="45720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618E51B-4D44-144C-81AF-845E3748D8D1}"/>
              </a:ext>
            </a:extLst>
          </p:cNvPr>
          <p:cNvSpPr txBox="1">
            <a:spLocks/>
          </p:cNvSpPr>
          <p:nvPr/>
        </p:nvSpPr>
        <p:spPr>
          <a:xfrm>
            <a:off x="24130" y="4415876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b="0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This simulation for 2006 to 2010 shows the monthly-mean total solar absorption, or radiative forcing, by methane. The most prominent feature in this movie is the elevated absorption over the Sahara Desert, Arabian Peninsula, and portions of Australia.</a:t>
            </a:r>
          </a:p>
        </p:txBody>
      </p:sp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206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Large Regional Shortwave Forcing by Anthropogenic Methane Informed by Jovian Observations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94</cp:revision>
  <dcterms:created xsi:type="dcterms:W3CDTF">2016-02-10T19:06:12Z</dcterms:created>
  <dcterms:modified xsi:type="dcterms:W3CDTF">2018-10-03T21:03:10Z</dcterms:modified>
</cp:coreProperties>
</file>