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4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2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0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7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9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3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3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003ED-7124-40FA-963B-26846991ECA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4168A-F8CA-4882-99F3-74E915F5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9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92075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rgbClr val="000090"/>
                </a:solidFill>
                <a:latin typeface="Gill Sans MT" pitchFamily="34" charset="0"/>
              </a:rPr>
              <a:t>Improving the representation of hydrologic processes in Earth System Models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7475" y="563563"/>
            <a:ext cx="88884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sz="1600" b="1">
                <a:latin typeface="Gill Sans MT" pitchFamily="34" charset="0"/>
              </a:rPr>
              <a:t>Objective:</a:t>
            </a:r>
            <a:r>
              <a:rPr lang="en-US" altLang="en-US" sz="1600">
                <a:latin typeface="Gill Sans MT" pitchFamily="34" charset="0"/>
              </a:rPr>
              <a:t> In this opinion paper, we outline a series of ways in which hydrologic processes could be improved in ESMs through deeper and more consistent collaborations with hydrologists.</a:t>
            </a:r>
            <a:endParaRPr lang="en-US" altLang="en-US">
              <a:latin typeface="Gill Sans M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850" y="6084888"/>
            <a:ext cx="8820150" cy="6461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/>
              <a:t>Clark, M.P., Y. Fan, D.M. Lawrence, J.C. Adam, D. Bolster, D.J. </a:t>
            </a:r>
            <a:r>
              <a:rPr lang="en-US" sz="1200" dirty="0" err="1"/>
              <a:t>Gochis</a:t>
            </a:r>
            <a:r>
              <a:rPr lang="en-US" sz="1200" dirty="0"/>
              <a:t>, R.P. Hooper, M. Kumar, L.R. Leung, D.S. Mackay, R.M. Maxwell, C. </a:t>
            </a:r>
            <a:r>
              <a:rPr lang="en-US" sz="1200" dirty="0" err="1"/>
              <a:t>Shen</a:t>
            </a:r>
            <a:r>
              <a:rPr lang="en-US" sz="1200" dirty="0"/>
              <a:t>, S.C. Swenson, and </a:t>
            </a:r>
            <a:r>
              <a:rPr lang="en-US" sz="1200" dirty="0" err="1"/>
              <a:t>Xubin</a:t>
            </a:r>
            <a:r>
              <a:rPr lang="en-US" sz="1200" dirty="0"/>
              <a:t> </a:t>
            </a:r>
            <a:r>
              <a:rPr lang="en-US" sz="1200" dirty="0" err="1"/>
              <a:t>Zeng</a:t>
            </a:r>
            <a:r>
              <a:rPr lang="en-US" sz="1200" dirty="0"/>
              <a:t>, 2015: Improving the representation of hydrologic processes in Earth System Models. </a:t>
            </a:r>
            <a:r>
              <a:rPr lang="en-US" sz="1200" dirty="0" err="1"/>
              <a:t>Wat</a:t>
            </a:r>
            <a:r>
              <a:rPr lang="en-US" sz="1200" dirty="0"/>
              <a:t>. Res. Research, doi:10.1002/2015WR017096.</a:t>
            </a:r>
            <a:endParaRPr lang="en-US" sz="1200" dirty="0">
              <a:latin typeface="Gill Sans MT"/>
              <a:cs typeface="Gill Sans MT"/>
            </a:endParaRPr>
          </a:p>
        </p:txBody>
      </p:sp>
      <p:pic>
        <p:nvPicPr>
          <p:cNvPr id="5" name="Picture 5" descr="Screen Shot 2016-09-23 at 4.06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7" r="1971" b="2815"/>
          <a:stretch>
            <a:fillRect/>
          </a:stretch>
        </p:blipFill>
        <p:spPr bwMode="auto">
          <a:xfrm>
            <a:off x="138113" y="1189038"/>
            <a:ext cx="4387850" cy="477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4618038" y="1192213"/>
            <a:ext cx="4364037" cy="4419600"/>
            <a:chOff x="4618180" y="1099131"/>
            <a:chExt cx="4364189" cy="4419597"/>
          </a:xfrm>
        </p:grpSpPr>
        <p:pic>
          <p:nvPicPr>
            <p:cNvPr id="7" name="Picture 6" descr="Screen Shot 2016-09-23 at 4.07.42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74" b="3513"/>
            <a:stretch>
              <a:fillRect/>
            </a:stretch>
          </p:blipFill>
          <p:spPr bwMode="auto">
            <a:xfrm>
              <a:off x="4641270" y="1731822"/>
              <a:ext cx="4341099" cy="3786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Screen Shot 2016-09-23 at 4.06.2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11" r="3024" b="85962"/>
            <a:stretch>
              <a:fillRect/>
            </a:stretch>
          </p:blipFill>
          <p:spPr bwMode="auto">
            <a:xfrm>
              <a:off x="4618180" y="1099131"/>
              <a:ext cx="4294909" cy="690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903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2016-11-28T20:33:18Z</dcterms:created>
  <dcterms:modified xsi:type="dcterms:W3CDTF">2016-11-28T20:33:39Z</dcterms:modified>
</cp:coreProperties>
</file>