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schied, Maura K" initials="ZMK" lastIdx="1" clrIdx="0">
    <p:extLst>
      <p:ext uri="{19B8F6BF-5375-455C-9EA6-DF929625EA0E}">
        <p15:presenceInfo xmlns:p15="http://schemas.microsoft.com/office/powerpoint/2012/main" userId="S::maura.zimmerschied@pnnl.gov::90f43cb7-52e8-4378-b8bc-3330c6e8bfc8" providerId="AD"/>
      </p:ext>
    </p:extLst>
  </p:cmAuthor>
  <p:cmAuthor id="2" name="Dorsey, Kathryn S" initials="DKS" lastIdx="4" clrIdx="1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  <p:cmAuthor id="3" name="Chen, Min" initials="CM" lastIdx="2" clrIdx="2">
    <p:extLst>
      <p:ext uri="{19B8F6BF-5375-455C-9EA6-DF929625EA0E}">
        <p15:presenceInfo xmlns:p15="http://schemas.microsoft.com/office/powerpoint/2012/main" userId="S::min.chen@pnnl.gov::8b1df8f4-83af-4e7d-85d2-197d5072bb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1143000"/>
            <a:ext cx="3429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Objective</a:t>
            </a:r>
          </a:p>
          <a:p>
            <a:pPr marL="285750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Perform calibration and conduct sensitivity and uncertainty analyses to improve the performance of the Demeter land use and land cover change disaggregation model </a:t>
            </a:r>
            <a:endParaRPr lang="en-US" sz="1400" b="1" dirty="0"/>
          </a:p>
          <a:p>
            <a:pPr marL="0" lvl="1" algn="ctr">
              <a:spcBef>
                <a:spcPct val="15000"/>
              </a:spcBef>
              <a:defRPr/>
            </a:pPr>
            <a:r>
              <a:rPr lang="en-US" sz="1600" b="1" dirty="0"/>
              <a:t>Approach</a:t>
            </a:r>
          </a:p>
          <a:p>
            <a:pPr marL="283464" lvl="1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Calibrate key Demeter parameters and generate their uncertainties by using long-term, global satellite-based land cover record</a:t>
            </a:r>
            <a:r>
              <a:rPr lang="en-US" sz="1400" strike="sngStrike" dirty="0"/>
              <a:t> </a:t>
            </a:r>
          </a:p>
          <a:p>
            <a:pPr marL="283464" lvl="1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Explore the uncertainty propagation in Demeter applications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marL="283464" lvl="1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Identified the optimal parameter values for global applications of Demeter</a:t>
            </a:r>
          </a:p>
          <a:p>
            <a:pPr marL="283464" lvl="1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Determined that intensification ratio and selection threshold were the most sensitive parameters; they need to be carefully tuned </a:t>
            </a:r>
          </a:p>
          <a:p>
            <a:pPr marL="283464" lvl="1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Study provides reference for global applications of Demeter; the results are expected to help reduce uncertainties in Earth system model simulations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2189" y="75193"/>
            <a:ext cx="90596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/>
              <a:t>Calibration and Uncertainty Analysis of Demeter for Better Downscaling of Global Land Use and Land Cover Projections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810000" y="5715000"/>
            <a:ext cx="505115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>
                <a:latin typeface="+mn-lt"/>
              </a:rPr>
              <a:t>Chen M, CR Vernon, M Huang, KV Calvin, and IP Kraucunas. 2019. “Calibration and analysis of the uncertainty in downscaling global land use and land cover projections from GCAM using Demeter (v1.0.0).” </a:t>
            </a:r>
            <a:r>
              <a:rPr lang="en-US" sz="1000" i="1" dirty="0">
                <a:latin typeface="+mn-lt"/>
              </a:rPr>
              <a:t>Geoscientific Model Development </a:t>
            </a:r>
            <a:r>
              <a:rPr lang="en-US" sz="1000" dirty="0">
                <a:latin typeface="+mn-lt"/>
              </a:rPr>
              <a:t>12:1753‒1764, https://doi.org/10.5194/gmd-12-1753-2019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667837" y="3962400"/>
            <a:ext cx="5483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The calibrated Demeter model captured the observed spatial pattern of cropland more accurately than by </a:t>
            </a:r>
            <a:r>
              <a:rPr lang="en-US" altLang="zh-CN" sz="1200" b="1">
                <a:solidFill>
                  <a:srgbClr val="0000FF"/>
                </a:solidFill>
                <a:latin typeface="Arial" panose="020B0604020202020204" pitchFamily="34" charset="0"/>
              </a:rPr>
              <a:t>using uncalibrated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</a:rPr>
              <a:t>parameters. The research team calibrated key parameters using satellite-based land cover data from the European Space Agency Climate Change Initiative.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26B99-9F5E-7B41-A21A-32E4F673C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1209614"/>
            <a:ext cx="5483144" cy="2573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MSD (IM3)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f367a74-7294-440b-bcf2-615eafc1d48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903DD-0E5C-4105-97FF-C4DD956BC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10812</TotalTime>
  <Words>233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Risenmay, Ryan L</cp:lastModifiedBy>
  <cp:revision>14</cp:revision>
  <cp:lastPrinted>2011-05-11T17:30:12Z</cp:lastPrinted>
  <dcterms:created xsi:type="dcterms:W3CDTF">2017-11-02T21:19:41Z</dcterms:created>
  <dcterms:modified xsi:type="dcterms:W3CDTF">2019-06-27T19:56:34Z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</Properties>
</file>