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94646"/>
  </p:normalViewPr>
  <p:slideViewPr>
    <p:cSldViewPr snapToGrid="0">
      <p:cViewPr varScale="1">
        <p:scale>
          <a:sx n="95" d="100"/>
          <a:sy n="95" d="100"/>
        </p:scale>
        <p:origin x="7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0F482-2447-4352-A9CC-A910D3C53381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B896-560E-4A0E-8B66-9ED39A5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519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7573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8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12398" y="2315552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01558" y="132036"/>
            <a:ext cx="8794161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100" b="1" dirty="0"/>
              <a:t>Impacts of Atmospheric Rivers on Surface Hydrological Processes in Western U.S. Watersheds</a:t>
            </a:r>
            <a:endParaRPr lang="en-US" sz="31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949309" y="6054382"/>
            <a:ext cx="508348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/>
              <a:t>Chen, X., L. R. Leung, M. Wigmosta, and M. Richmond (2019), Impact of Atmospheric Rivers on Surface Hydrological Processes in Western U.S. Watersheds, </a:t>
            </a:r>
            <a:r>
              <a:rPr lang="en-US" sz="1000" i="1" dirty="0"/>
              <a:t>Journal of Geophysical Research</a:t>
            </a:r>
            <a:r>
              <a:rPr lang="en-US" sz="1000" dirty="0"/>
              <a:t>, 124. DOI: 10.1029/2019JD030468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" y="1151213"/>
            <a:ext cx="3768811" cy="549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Quantify the impact of atmospheric rivers (ARs) on the surface hydrological processes and water resources in the western U.S.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Perform and analyze a 35-year high-resolution regional hydroclimate simulation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Analyze the relationship between ARs and a suite of land surface processes within and over multiple years 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Impact</a:t>
            </a:r>
            <a:endParaRPr lang="en-US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Identified the intensified snowmelt during ARs as a key reason for the contrasting hydrological response during AR and non-AR events</a:t>
            </a:r>
          </a:p>
          <a:p>
            <a:pPr marL="285750" indent="-285750" fontAlgn="base">
              <a:spcBef>
                <a:spcPct val="15000"/>
              </a:spcBef>
              <a:spcAft>
                <a:spcPct val="0"/>
              </a:spcAft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Revealed a high correlation between AR occurrence and water resource availability at annual scale along the coastal watersheds</a:t>
            </a:r>
          </a:p>
        </p:txBody>
      </p:sp>
      <p:sp>
        <p:nvSpPr>
          <p:cNvPr id="3340" name="TextBox 3339"/>
          <p:cNvSpPr txBox="1"/>
          <p:nvPr/>
        </p:nvSpPr>
        <p:spPr>
          <a:xfrm>
            <a:off x="3949308" y="4623735"/>
            <a:ext cx="5046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The average land surface hydrological responses during precipitation events across the western U.S. Precipitation events are classified into four categories—(a) through (d), measured in mm/day—depending on whether precipitation is associated with ARs and whether there is pre-existing snowpack on the ground. Ground-based water storage is noted with snow water equivalent (SWE) and soil moisture (SMOIS).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641398" y="1876483"/>
            <a:ext cx="90132" cy="89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41397" y="3008782"/>
            <a:ext cx="130401" cy="92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57F3F3-5444-4E7D-9150-7C788ECDD1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591" y="1225353"/>
            <a:ext cx="4752010" cy="326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5714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2B1FE0-F625-4FC2-90CB-ED87DBC15B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9F764F-A96C-402A-BEE2-DE8D2B060C11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bda44e96-c344-4f77-a4f5-a07d55881a23"/>
    <ds:schemaRef ds:uri="http://schemas.microsoft.com/office/infopath/2007/PartnerControls"/>
    <ds:schemaRef ds:uri="78c64682-b611-4d8a-aa0d-a7aafe7d834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793658-1CC8-4D9D-B0AC-EBA14393AC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3310</TotalTime>
  <Words>226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Kelly-etal-RemoteDrying-GRL-April2018-f</dc:title>
  <dc:creator>JOvink</dc:creator>
  <dc:description/>
  <cp:lastModifiedBy>Risenmay, Ryan L</cp:lastModifiedBy>
  <cp:revision>188</cp:revision>
  <cp:lastPrinted>2017-02-14T23:42:19Z</cp:lastPrinted>
  <dcterms:created xsi:type="dcterms:W3CDTF">2013-02-22T17:42:48Z</dcterms:created>
  <dcterms:modified xsi:type="dcterms:W3CDTF">2019-10-29T17:35:31Z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0x010100F270E522F245494EA77EFF76711DEDA0</vt:lpwstr>
  </property>
  <property fmtid="{D5CDD505-2E9C-101B-9397-08002B2CF9AE}" pid="6" name="ContentType">
    <vt:lpwstr>Slide</vt:lpwstr>
  </property>
  <property fmtid="{D5CDD505-2E9C-101B-9397-08002B2CF9AE}" pid="7" name="Presentation">
    <vt:lpwstr>Kelly-etal-RemoteDrying-GRL-April2018-f</vt:lpwstr>
  </property>
  <property fmtid="{D5CDD505-2E9C-101B-9397-08002B2CF9AE}" pid="8" name="SlideDescription">
    <vt:lpwstr/>
  </property>
</Properties>
</file>