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954838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42" autoAdjust="0"/>
    <p:restoredTop sz="94625" autoAdjust="0"/>
  </p:normalViewPr>
  <p:slideViewPr>
    <p:cSldViewPr>
      <p:cViewPr varScale="1">
        <p:scale>
          <a:sx n="58" d="100"/>
          <a:sy n="58" d="100"/>
        </p:scale>
        <p:origin x="-170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4291" cy="464818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8968" y="0"/>
            <a:ext cx="3014291" cy="464818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2EAD48B-AEA8-9949-8FD2-CA1DE5546E31}" type="datetimeFigureOut">
              <a:rPr lang="en-US"/>
              <a:pPr/>
              <a:t>5/1/2017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2142"/>
            <a:ext cx="5563870" cy="4188140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691"/>
            <a:ext cx="3014291" cy="464818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8968" y="8842691"/>
            <a:ext cx="3014291" cy="464818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9A1BD9-E82E-8945-99C6-D4FC861B5A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331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8996F9E-F5ED-E345-9C74-CB29A87D9F18}" type="slidenum">
              <a:rPr 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z="1000" smtClean="0"/>
              <a:t>http://www.pnnl.gov/science/highlights/highlights.asp?division=749</a:t>
            </a: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903655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50858B-B9AE-0041-92BF-DA34103D4881}" type="datetimeFigureOut">
              <a:rPr lang="en-US"/>
              <a:pPr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9C251-7997-B545-B6AE-FB44B3EDD3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04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7D505C-57AC-EF40-90C5-14622E120F89}" type="datetimeFigureOut">
              <a:rPr lang="en-US"/>
              <a:pPr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398F8-51DA-E44F-AD42-4C3ED37D3D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242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C2D105-6860-DD49-A5E0-B97E6E84DA2B}" type="datetimeFigureOut">
              <a:rPr lang="en-US"/>
              <a:pPr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E548F-B546-444E-979D-3B8DE50923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79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059198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0894D7-40DB-FA40-A0B7-54A02D2F4A82}" type="datetimeFigureOut">
              <a:rPr lang="en-US"/>
              <a:pPr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821257-D35D-F14D-A58D-CDBC61BE00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4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1BE7CA-9350-6B42-B2C7-E61AA74F1145}" type="datetimeFigureOut">
              <a:rPr lang="en-US"/>
              <a:pPr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94171E-C90F-2B4A-952C-A8302ECDAE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596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33A2F8-733C-054A-9756-B720BBDC0E19}" type="datetimeFigureOut">
              <a:rPr lang="en-US"/>
              <a:pPr/>
              <a:t>5/1/2017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0B89CE-ADB8-5144-B236-9989EF5511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25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F0E1F5-BC7A-CC43-8C6F-6DA0B5BDF141}" type="datetimeFigureOut">
              <a:rPr lang="en-US"/>
              <a:pPr/>
              <a:t>5/1/2017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FFE8E-8609-054E-B107-CD514E2418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34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D3FE31-139A-BC42-90BA-752D06C54CAA}" type="datetimeFigureOut">
              <a:rPr lang="en-US"/>
              <a:pPr/>
              <a:t>5/1/2017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4934E-E6E9-1C48-9524-8304B99A75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87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0B1734-0BB4-1940-9156-28444AEB8F10}" type="datetimeFigureOut">
              <a:rPr lang="en-US"/>
              <a:pPr/>
              <a:t>5/1/2017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14D84-E6B5-0B46-91AF-F1D4294179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245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6C3E58-1625-DD46-8BEA-46A99CDFF845}" type="datetimeFigureOut">
              <a:rPr lang="en-US"/>
              <a:pPr/>
              <a:t>5/1/2017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71F00-CF68-7042-8693-0A742A1DEB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826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26E67C-ABA4-5C4C-880E-DDB2975CC4B4}" type="datetimeFigureOut">
              <a:rPr lang="en-US"/>
              <a:pPr/>
              <a:t>5/1/2017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AA21C-4C9C-9D49-88D6-78FAB9C2A4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2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81FC266F-AE75-A84E-B665-DB3E4DD48D13}" type="datetimeFigureOut">
              <a:rPr lang="en-US"/>
              <a:pPr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A3FC05D-CAEA-B44F-886E-CC2AB351CA0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76200"/>
            <a:ext cx="8839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/>
              <a:t>Establishing a Numerical Modeling Framework for Hydrologic Engineering Analyses of Extreme Storm Events</a:t>
            </a:r>
            <a:r>
              <a:rPr lang="en-US" sz="2800" dirty="0"/>
              <a:t> 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52400" y="6172200"/>
            <a:ext cx="4114800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1000" dirty="0" smtClean="0"/>
              <a:t>Chen X, F </a:t>
            </a:r>
            <a:r>
              <a:rPr lang="en-US" sz="1000" dirty="0"/>
              <a:t>Hossain, and </a:t>
            </a:r>
            <a:r>
              <a:rPr lang="en-US" sz="1000" dirty="0" smtClean="0"/>
              <a:t>LR </a:t>
            </a:r>
            <a:r>
              <a:rPr lang="en-US" sz="1000" dirty="0"/>
              <a:t>Leung. </a:t>
            </a:r>
            <a:r>
              <a:rPr lang="en-US" sz="1000" dirty="0" smtClean="0"/>
              <a:t>“</a:t>
            </a:r>
            <a:r>
              <a:rPr lang="en-US" sz="1000" dirty="0"/>
              <a:t>Establishing a Numerical Modeling Framework for Hydrologic Engineering Analyses of Extreme Storm Events.” </a:t>
            </a:r>
            <a:r>
              <a:rPr lang="en-US" sz="1000" dirty="0" smtClean="0"/>
              <a:t>(2017) </a:t>
            </a:r>
            <a:r>
              <a:rPr lang="en-US" sz="1000" i="1" dirty="0" smtClean="0"/>
              <a:t>Journal of Hydrological </a:t>
            </a:r>
            <a:r>
              <a:rPr lang="en-US" sz="1000" i="1" dirty="0" err="1" smtClean="0"/>
              <a:t>Enginneering</a:t>
            </a:r>
            <a:r>
              <a:rPr lang="en-US" sz="1000" i="1" smtClean="0"/>
              <a:t> 22(8)</a:t>
            </a:r>
            <a:r>
              <a:rPr lang="en-US" sz="1000" smtClean="0"/>
              <a:t> DOI: 10.1061/(ASCE)HE.1943-5584.0001523</a:t>
            </a:r>
            <a:endParaRPr lang="en-US" sz="1000" i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4343400" y="4648200"/>
            <a:ext cx="4800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ct val="15000"/>
              </a:spcBef>
              <a:tabLst>
                <a:tab pos="338138" algn="l"/>
              </a:tabLst>
            </a:pPr>
            <a:r>
              <a:rPr lang="en-US" b="1" dirty="0">
                <a:solidFill>
                  <a:srgbClr val="000000"/>
                </a:solidFill>
              </a:rPr>
              <a:t>Impact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/>
              <a:t>This study established a </a:t>
            </a:r>
            <a:r>
              <a:rPr lang="en-US" sz="1600" dirty="0"/>
              <a:t>modeling framework that takes into consideration major uncertainty factors that contribute to the final model performance </a:t>
            </a:r>
            <a:endParaRPr lang="en-US" sz="1600" dirty="0" smtClean="0"/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/>
              <a:t>The more </a:t>
            </a:r>
            <a:r>
              <a:rPr lang="en-US" sz="1600" dirty="0"/>
              <a:t>physically-based method provides an important contribution to the engineering design and analyses community engaged in large water management infrastructure </a:t>
            </a:r>
            <a:r>
              <a:rPr lang="en-US" sz="1600" dirty="0" smtClean="0"/>
              <a:t>issues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52400" y="1143000"/>
            <a:ext cx="4191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To </a:t>
            </a:r>
            <a:r>
              <a:rPr lang="en-US" sz="1600" dirty="0" smtClean="0"/>
              <a:t>establish an optimal modeling framework for extreme storm events forecasting for hydrologic engineering design and analysis   </a:t>
            </a:r>
          </a:p>
          <a:p>
            <a:pPr algn="ctr">
              <a:spcBef>
                <a:spcPct val="15000"/>
              </a:spcBef>
              <a:defRPr/>
            </a:pPr>
            <a:r>
              <a:rPr lang="en-US" b="1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Approach</a:t>
            </a:r>
            <a:endParaRPr lang="en-US" b="1" dirty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cs typeface="Arial" pitchFamily="34" charset="0"/>
              </a:rPr>
              <a:t>Select three heavy storm events for model testing and validation: a Nashville, TN storm in May, 2010, a northern CA storm in January, 1997, and a Pacific Northwest storm in December, 1980, all associated with atmospheric rivers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Perform simulations using the Weather Research and Forecasting (WRF) model addressing uncertainty in initial/boundary conditions, model resolution, and cloud microphysics and cumulus parameterizations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Use a wide range of metrics of precipitation characteristics to evaluate the simulations to establish an optimal configuration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419600" y="4191000"/>
            <a:ext cx="472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1200" b="1" dirty="0" smtClean="0">
                <a:solidFill>
                  <a:srgbClr val="0000FF"/>
                </a:solidFill>
              </a:rPr>
              <a:t>Stage IV observed and WRF simulated 48-hour (0000 UTC 1 May – 0000 UTC 3 May, 2010) total rainfall during the Nashville 2010 storm event.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51" r="15714" b="16708"/>
          <a:stretch/>
        </p:blipFill>
        <p:spPr bwMode="auto">
          <a:xfrm>
            <a:off x="4689566" y="990600"/>
            <a:ext cx="3944983" cy="3236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DOE-Sample-Slide-Highlights-Template.pot</Template>
  <TotalTime>1920</TotalTime>
  <Words>237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JOvink</dc:creator>
  <cp:lastModifiedBy>JOvink</cp:lastModifiedBy>
  <cp:revision>42</cp:revision>
  <cp:lastPrinted>2017-02-14T23:42:19Z</cp:lastPrinted>
  <dcterms:created xsi:type="dcterms:W3CDTF">2013-02-22T17:42:48Z</dcterms:created>
  <dcterms:modified xsi:type="dcterms:W3CDTF">2017-05-01T22:58:57Z</dcterms:modified>
</cp:coreProperties>
</file>