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04" autoAdjust="0"/>
    <p:restoredTop sz="94878" autoAdjust="0"/>
  </p:normalViewPr>
  <p:slideViewPr>
    <p:cSldViewPr snapToGrid="0" snapToObjects="1">
      <p:cViewPr varScale="1">
        <p:scale>
          <a:sx n="112" d="100"/>
          <a:sy n="112" d="100"/>
        </p:scale>
        <p:origin x="114" y="273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96AD2EC-3B02-3E49-8704-B9EB39E00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9"/>
          <a:stretch/>
        </p:blipFill>
        <p:spPr>
          <a:xfrm>
            <a:off x="238390" y="813919"/>
            <a:ext cx="2909658" cy="260631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ELMv1-ECA Comparison with Global Soil C and </a:t>
            </a:r>
            <a:r>
              <a:rPr lang="en-US" baseline="30000" dirty="0"/>
              <a:t>14</a:t>
            </a:r>
            <a:r>
              <a:rPr lang="en-US" dirty="0"/>
              <a:t>C Observations Indicates Needed Model Improvements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70346" y="4444644"/>
            <a:ext cx="3482562" cy="9383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/>
              <a:t>Chen, J., Zhu, Q., Riley, W. J., He, Y., </a:t>
            </a:r>
            <a:r>
              <a:rPr lang="en-US" sz="1400" b="1" dirty="0" err="1"/>
              <a:t>Randerson</a:t>
            </a:r>
            <a:r>
              <a:rPr lang="en-US" sz="1400" b="1" dirty="0"/>
              <a:t>, J. T., and </a:t>
            </a:r>
            <a:r>
              <a:rPr lang="en-US" sz="1400" b="1" dirty="0" err="1" smtClean="0"/>
              <a:t>Trumbore</a:t>
            </a:r>
            <a:r>
              <a:rPr lang="en-US" sz="1400" b="1" dirty="0"/>
              <a:t>, S. E.: Comparison with Global Soil Radiocarbon Observations Indicates Needed Carbon Cycle Improvements in the E3SM Land Model, JGR-</a:t>
            </a:r>
            <a:r>
              <a:rPr lang="en-US" sz="1400" b="1" dirty="0" err="1"/>
              <a:t>Biogeosciences</a:t>
            </a:r>
            <a:r>
              <a:rPr lang="en-US" sz="1400" b="1" dirty="0"/>
              <a:t> DOI: 10.1029/2018JG004795, 2019.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66742" y="4367603"/>
            <a:ext cx="5566101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566742" y="2426221"/>
            <a:ext cx="5653484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697355" y="1074464"/>
            <a:ext cx="5256585" cy="998160"/>
          </a:xfrm>
        </p:spPr>
        <p:txBody>
          <a:bodyPr/>
          <a:lstStyle/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Evaluated global ELMv1-ECA with a large database of soil organic carbon (SOC) and radiocarbon (</a:t>
            </a:r>
            <a:r>
              <a:rPr lang="en-US" baseline="30000" dirty="0"/>
              <a:t>14</a:t>
            </a:r>
            <a:r>
              <a:rPr lang="en-US" dirty="0"/>
              <a:t>C) observations</a:t>
            </a:r>
          </a:p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Established methods to compare sparse global observations with gridded land model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66742" y="782639"/>
            <a:ext cx="5566101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697355" y="2757317"/>
            <a:ext cx="5157550" cy="1355105"/>
          </a:xfrm>
        </p:spPr>
        <p:txBody>
          <a:bodyPr/>
          <a:lstStyle/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Soil C representations in land models are critical components of C-climate interaction predictions</a:t>
            </a:r>
          </a:p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baseline="30000" dirty="0"/>
              <a:t>14</a:t>
            </a:r>
            <a:r>
              <a:rPr lang="en-US" dirty="0"/>
              <a:t>C observations are only known method to constrain modeled C turnover times</a:t>
            </a:r>
          </a:p>
          <a:p>
            <a:pPr marL="179388" indent="-169863">
              <a:buFont typeface="Arial" panose="020B0604020202020204" pitchFamily="34" charset="0"/>
              <a:buChar char="•"/>
            </a:pPr>
            <a:r>
              <a:rPr lang="en-US" dirty="0"/>
              <a:t>Quantified the need for improved representation of roots, microbes, and soil physical protection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18214" y="4732773"/>
            <a:ext cx="5335727" cy="131134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Used SOC and </a:t>
            </a:r>
            <a:r>
              <a:rPr lang="en-US" sz="1600" baseline="30000" dirty="0"/>
              <a:t>14</a:t>
            </a:r>
            <a:r>
              <a:rPr lang="en-US" sz="1600" dirty="0"/>
              <a:t>C observations from over 500 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Developed a machine learning approach to quantify controls on observed SOC and </a:t>
            </a:r>
            <a:r>
              <a:rPr lang="en-US" sz="1600" baseline="30000" dirty="0"/>
              <a:t>14</a:t>
            </a:r>
            <a:r>
              <a:rPr lang="en-US" sz="1600" dirty="0"/>
              <a:t>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Evaluated role of site-specific parameters on model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11" y="3387522"/>
            <a:ext cx="3561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Figure. Site-specific values for depth-dependent rooting profiles and SOC turnover times led to very accurate ELMv1-ECA predictions.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60" y="6310206"/>
            <a:ext cx="829401" cy="483347"/>
          </a:xfrm>
          <a:prstGeom prst="rect">
            <a:avLst/>
          </a:prstGeom>
        </p:spPr>
      </p:pic>
      <p:pic>
        <p:nvPicPr>
          <p:cNvPr id="13" name="Picture Placeholder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8633" r="4" b="-4332"/>
          <a:stretch/>
        </p:blipFill>
        <p:spPr>
          <a:xfrm>
            <a:off x="3552616" y="6299251"/>
            <a:ext cx="1161288" cy="5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20525</TotalTime>
  <Words>195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EESA Highlights</vt:lpstr>
      <vt:lpstr>ELMv1-ECA Comparison with Global Soil C and 14C Observations Indicates Needed Model Improvements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135</cp:revision>
  <dcterms:created xsi:type="dcterms:W3CDTF">2016-02-10T19:06:12Z</dcterms:created>
  <dcterms:modified xsi:type="dcterms:W3CDTF">2019-04-17T16:02:17Z</dcterms:modified>
</cp:coreProperties>
</file>