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9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0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1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0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3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1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1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0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4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8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2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B97D1-41BB-4E18-AFBB-3D24B5572B6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1A9B3-2738-4E64-A1C5-A308A75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9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816" y="304800"/>
            <a:ext cx="5356758" cy="4610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025" y="6210300"/>
            <a:ext cx="5514975" cy="647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6349484"/>
            <a:ext cx="1648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Chen et al 2016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6611" y="304800"/>
            <a:ext cx="32200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Improved phenology model for CLM predicts earlier spring for future climate scenarios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724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SNRE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Moore</dc:creator>
  <cp:lastModifiedBy>Dave Moore</cp:lastModifiedBy>
  <cp:revision>2</cp:revision>
  <dcterms:created xsi:type="dcterms:W3CDTF">2016-12-03T00:13:56Z</dcterms:created>
  <dcterms:modified xsi:type="dcterms:W3CDTF">2016-12-03T00:23:01Z</dcterms:modified>
</cp:coreProperties>
</file>