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42AA2-B741-0D4C-971E-1AA9597CA2F8}" v="2" dt="2021-04-03T18:37:12.119"/>
    <p1510:client id="{B33D043E-9AB0-297F-18CE-1F9CB36A32D3}" v="7" dt="2021-04-08T18:50:06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4679"/>
  </p:normalViewPr>
  <p:slideViewPr>
    <p:cSldViewPr snapToGrid="0">
      <p:cViewPr varScale="1">
        <p:scale>
          <a:sx n="104" d="100"/>
          <a:sy n="104" d="100"/>
        </p:scale>
        <p:origin x="824" y="20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/>
              <a:t>Image and caption</a:t>
            </a:r>
          </a:p>
          <a:p>
            <a:pPr lvl="0"/>
            <a:r>
              <a:rPr lang="en-US"/>
              <a:t>- Visually compelling figure(s) to explain the research</a:t>
            </a:r>
          </a:p>
          <a:p>
            <a:pPr lvl="0"/>
            <a:r>
              <a:rPr lang="en-US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/>
              <a:t>Last, F., F. Last, F. last and F. Last (</a:t>
            </a:r>
            <a:r>
              <a:rPr lang="en-US" err="1"/>
              <a:t>yyyy</a:t>
            </a:r>
            <a:r>
              <a:rPr lang="en-US"/>
              <a:t>), Title. Journal, Volume (Issue), pages, DOI: 10.xxxxx/</a:t>
            </a:r>
            <a:r>
              <a:rPr lang="en-US" err="1"/>
              <a:t>xxxxxx</a:t>
            </a:r>
            <a:endParaRPr lang="en-US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Address the research approach in 2-4 bullet points</a:t>
            </a:r>
          </a:p>
          <a:p>
            <a:pPr lvl="0"/>
            <a:r>
              <a:rPr lang="en-US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1900">
                <a:latin typeface="Arial"/>
                <a:cs typeface="Arial"/>
              </a:rPr>
              <a:t>Global microphysical sensitivity of</a:t>
            </a:r>
            <a:br>
              <a:rPr lang="en-US" sz="1900">
                <a:latin typeface="Arial"/>
                <a:cs typeface="Arial"/>
              </a:rPr>
            </a:br>
            <a:r>
              <a:rPr lang="en-US" sz="1900">
                <a:latin typeface="Arial"/>
                <a:cs typeface="Arial"/>
              </a:rPr>
              <a:t>superparameterized precipitation extremes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427664" y="5486217"/>
            <a:ext cx="3366567" cy="64074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b="1" dirty="0">
                <a:latin typeface="Arial"/>
                <a:cs typeface="Arial"/>
              </a:rPr>
              <a:t>Citation:</a:t>
            </a:r>
            <a:r>
              <a:rPr lang="en-US" dirty="0">
                <a:latin typeface="Arial"/>
                <a:cs typeface="Arial"/>
              </a:rPr>
              <a:t> Charn, A., W. Collins, H. </a:t>
            </a:r>
            <a:r>
              <a:rPr lang="en-US" dirty="0" err="1">
                <a:latin typeface="Arial"/>
                <a:cs typeface="Arial"/>
              </a:rPr>
              <a:t>Parishani</a:t>
            </a:r>
            <a:r>
              <a:rPr lang="en-US" dirty="0">
                <a:latin typeface="Arial"/>
                <a:cs typeface="Arial"/>
              </a:rPr>
              <a:t>, and M. Risser, (2021), Global microphysical sensitivity of superparameterized precipitation extremes. Earth and </a:t>
            </a:r>
            <a:r>
              <a:rPr lang="en-US">
                <a:latin typeface="Arial"/>
                <a:cs typeface="Arial"/>
              </a:rPr>
              <a:t>Space Science, 8. </a:t>
            </a:r>
            <a:r>
              <a:rPr lang="en-US" dirty="0">
                <a:latin typeface="Arial"/>
                <a:cs typeface="Arial"/>
              </a:rPr>
              <a:t>DOI:10.1029/2020EA001308.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87840" y="1079048"/>
            <a:ext cx="5786275" cy="1314221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The choice of cloud microphysics in a </a:t>
            </a:r>
            <a:r>
              <a:rPr lang="en-US" err="1">
                <a:latin typeface="Arial"/>
                <a:cs typeface="Arial"/>
              </a:rPr>
              <a:t>superparameterized</a:t>
            </a:r>
            <a:r>
              <a:rPr lang="en-US">
                <a:latin typeface="Arial"/>
                <a:cs typeface="Arial"/>
              </a:rPr>
              <a:t> climate model can lead to statistically significant differences in precipitation extremes, driven by changes in the strength of vertical air motions. 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387840" y="2641148"/>
            <a:ext cx="5786275" cy="1276689"/>
          </a:xfrm>
        </p:spPr>
        <p:txBody>
          <a:bodyPr lIns="91440" tIns="45720" rIns="91440" bIns="45720" anchor="t"/>
          <a:lstStyle/>
          <a:p>
            <a:r>
              <a:rPr lang="en-US"/>
              <a:t>This is the first study to examine the effect of cloud microphysics on precipitation extremes globally in a </a:t>
            </a:r>
            <a:r>
              <a:rPr lang="en-US" err="1"/>
              <a:t>superparameterized</a:t>
            </a:r>
            <a:r>
              <a:rPr lang="en-US"/>
              <a:t> climate model. The model's precipitation extremes are generally bracketed by two observational datasets (in terms of magnitude).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387840" y="4214360"/>
            <a:ext cx="5786275" cy="12718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/>
              <a:t>A superparameterized climate model was run, using four representations of microphysics, for long times (years) and short times (days).</a:t>
            </a:r>
          </a:p>
          <a:p>
            <a:r>
              <a:rPr lang="en-US">
                <a:latin typeface="Arial"/>
                <a:cs typeface="Arial"/>
              </a:rPr>
              <a:t>Extreme value theory is used to determine statistically significant differences in the distributions of extreme precipitation.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062" y="4924768"/>
            <a:ext cx="3244329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>
                <a:latin typeface="Arial"/>
                <a:cs typeface="Arial"/>
              </a:rPr>
              <a:t>2-moment microphysics 2-year return value minus that from 1-moment microphysics for (a) climatological (5-year) and (b) short (5-day) runs. Black stippling denotes grid cells with statistically significant differences. Red stippling denotes grid cells where fitting of extreme value distributions failed.</a:t>
            </a:r>
          </a:p>
        </p:txBody>
      </p:sp>
      <p:pic>
        <p:nvPicPr>
          <p:cNvPr id="2" name="Picture 1" descr="CASCAD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80763"/>
            <a:ext cx="622300" cy="57723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80763"/>
            <a:ext cx="577237" cy="5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361FC3-4FD7-4130-B10A-A3AA996A6A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pic>
        <p:nvPicPr>
          <p:cNvPr id="18" name="Picture 18" descr="Map&#10;&#10;Description automatically generated">
            <a:extLst>
              <a:ext uri="{FF2B5EF4-FFF2-40B4-BE49-F238E27FC236}">
                <a16:creationId xmlns:a16="http://schemas.microsoft.com/office/drawing/2014/main" id="{6FF65654-184A-4AE7-A440-0FDF0480CBB4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5"/>
          <a:stretch>
            <a:fillRect/>
          </a:stretch>
        </p:blipFill>
        <p:spPr>
          <a:xfrm>
            <a:off x="-291" y="766628"/>
            <a:ext cx="3365271" cy="4153580"/>
          </a:xfr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213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Global microphysical sensitivity of superparameterized precipitation extremes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Charn, Alexander</cp:lastModifiedBy>
  <cp:revision>6</cp:revision>
  <dcterms:created xsi:type="dcterms:W3CDTF">2016-02-10T19:06:12Z</dcterms:created>
  <dcterms:modified xsi:type="dcterms:W3CDTF">2021-04-08T20:15:51Z</dcterms:modified>
</cp:coreProperties>
</file>