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702"/>
  </p:normalViewPr>
  <p:slideViewPr>
    <p:cSldViewPr>
      <p:cViewPr varScale="1">
        <p:scale>
          <a:sx n="151" d="100"/>
          <a:sy n="151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/>
              <a:t>http</a:t>
            </a:r>
            <a:r>
              <a:rPr lang="en-US" altLang="en-US" sz="1000"/>
              <a:t>://www.pnnl.gov/science/highlights/highlights.asp?division=749</a:t>
            </a:r>
            <a:endParaRPr lang="en-US" alt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2/20/18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86380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/>
              <a:t>Evaluating Emergent Constraints on Climate Sensitivity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6019800"/>
            <a:ext cx="8610599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Caldwell, P. M., M. D. </a:t>
            </a:r>
            <a:r>
              <a:rPr lang="en-US" sz="1000" dirty="0" err="1"/>
              <a:t>Zelinka</a:t>
            </a:r>
            <a:r>
              <a:rPr lang="en-US" sz="1000" dirty="0"/>
              <a:t>, and S. A. Klein, “Evaluating Emergent Constraints on Climate Sensitivity” </a:t>
            </a:r>
            <a:r>
              <a:rPr lang="en-US" sz="1000" i="1" dirty="0"/>
              <a:t>J. Climate, </a:t>
            </a:r>
            <a:r>
              <a:rPr lang="en-US" sz="1000" dirty="0"/>
              <a:t>DOI: 10.1175/JCLI-D-17-0631.1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5257908" y="5196469"/>
            <a:ext cx="376896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Decomposition of correlation between emergent constraints (listed on y axis) and ECS into feedback and forcing terms as identified in the legend.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1" y="4648200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399" y="838200"/>
            <a:ext cx="475826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Use new techniques to evaluate the credibility of previously-published emergent constraints</a:t>
            </a:r>
            <a:endParaRPr lang="en-US" altLang="en-US" sz="8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Scour the existing literature for previously-proposed constraints 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Decompose correlation between each constraint and ECS into contributions from individual processes (see Fig) and geographic locations</a:t>
            </a:r>
          </a:p>
          <a:p>
            <a:pPr lvl="1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Assess whether this decomposition matches the physical mechanisms used to justify that predictor’s skill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Examine correlation between each constraint to identify redundant emergent constraint mechanisms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8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This paper provides a template for checking the credibility and novelty of proposed constraints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/>
          </a:p>
        </p:txBody>
      </p:sp>
      <p:pic>
        <p:nvPicPr>
          <p:cNvPr id="9" name="Picture 34" descr="lab_icon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18" y="76200"/>
            <a:ext cx="44555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6086E5-44D6-BC4C-B6A8-3F71A5D6A7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619780"/>
            <a:ext cx="4116210" cy="462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57CF67-6BA6-4A1E-B8C5-B07E490E2EDB}">
  <ds:schemaRefs>
    <ds:schemaRef ds:uri="http://schemas.microsoft.com/office/2006/documentManagement/types"/>
    <ds:schemaRef ds:uri="http://schemas.openxmlformats.org/package/2006/metadata/core-properties"/>
    <ds:schemaRef ds:uri="98b00cf3-a6ce-40de-8923-f140beb786e9"/>
    <ds:schemaRef ds:uri="http://purl.org/dc/elements/1.1/"/>
    <ds:schemaRef ds:uri="http://schemas.microsoft.com/office/infopath/2007/PartnerControls"/>
    <ds:schemaRef ds:uri="http://schemas.microsoft.com/sharepoint/v3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18614</TotalTime>
  <Words>166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Caldwell, Peter M.</cp:lastModifiedBy>
  <cp:revision>89</cp:revision>
  <cp:lastPrinted>2011-05-11T17:30:12Z</cp:lastPrinted>
  <dcterms:created xsi:type="dcterms:W3CDTF">2014-01-03T21:30:52Z</dcterms:created>
  <dcterms:modified xsi:type="dcterms:W3CDTF">2018-02-20T20:23:09Z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