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5BC"/>
    <a:srgbClr val="E86E25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3804" autoAdjust="0"/>
    <p:restoredTop sz="94878" autoAdjust="0"/>
  </p:normalViewPr>
  <p:slideViewPr>
    <p:cSldViewPr snapToGrid="0" snapToObjects="1">
      <p:cViewPr varScale="1">
        <p:scale>
          <a:sx n="173" d="100"/>
          <a:sy n="173" d="100"/>
        </p:scale>
        <p:origin x="4928" y="184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9/5/19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9/5/19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145023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FA 2.0 (Genomes to Watershed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 descr="C:\Users\lmkelly\Downloads\SFA20_GenomesWatershed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76" y="6293638"/>
            <a:ext cx="548640" cy="52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903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108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2" name="Text Placeholder 21"/>
          <p:cNvSpPr>
            <a:spLocks noGrp="1"/>
          </p:cNvSpPr>
          <p:nvPr>
            <p:ph type="body" sz="quarter" idx="32" hasCustomPrompt="1"/>
          </p:nvPr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Research Details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29" hasCustomPrompt="1"/>
          </p:nvPr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Significance and Impact</a:t>
            </a:r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5" name="Text Placeholder 21"/>
          <p:cNvSpPr>
            <a:spLocks noGrp="1"/>
          </p:cNvSpPr>
          <p:nvPr>
            <p:ph type="body" sz="quarter" idx="33" hasCustomPrompt="1"/>
          </p:nvPr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Scientific Achievement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363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412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lot_Paper_AllPairs_ET_ForHighligh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6" y="783338"/>
            <a:ext cx="3561437" cy="2760041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Representation of Deforestation Effects on Evapotranspiration in the E3SM Land Model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6"/>
          </p:nvPr>
        </p:nvSpPr>
        <p:spPr>
          <a:xfrm>
            <a:off x="77463" y="4754358"/>
            <a:ext cx="3482562" cy="176881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200" b="1" dirty="0"/>
              <a:t>Cai, X., Riley, W. J., Zhu, Q., Tang, J., </a:t>
            </a:r>
            <a:r>
              <a:rPr lang="en-US" sz="1200" b="1" dirty="0" err="1"/>
              <a:t>Zeng</a:t>
            </a:r>
            <a:r>
              <a:rPr lang="en-US" sz="1200" b="1" dirty="0"/>
              <a:t>, Z., </a:t>
            </a:r>
            <a:r>
              <a:rPr lang="en-US" sz="1200" b="1" dirty="0" err="1"/>
              <a:t>Bisht</a:t>
            </a:r>
            <a:r>
              <a:rPr lang="en-US" sz="1200" b="1" dirty="0"/>
              <a:t>, G., &amp; </a:t>
            </a:r>
            <a:r>
              <a:rPr lang="en-US" sz="1200" b="1" dirty="0" err="1"/>
              <a:t>Randerson</a:t>
            </a:r>
            <a:r>
              <a:rPr lang="en-US" sz="1200" b="1" dirty="0"/>
              <a:t>, J. T. (2019). Improving representation of deforestation effects on evapotranspiration in the E3SM land model. Journal of Advances in Modeling Earth Systems, 11. doi:10.1029/2018MS001551.</a:t>
            </a:r>
            <a:endParaRPr lang="en-US" sz="14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2"/>
          </p:nvPr>
        </p:nvSpPr>
        <p:spPr>
          <a:xfrm>
            <a:off x="3566742" y="4162268"/>
            <a:ext cx="5566101" cy="278130"/>
          </a:xfrm>
        </p:spPr>
        <p:txBody>
          <a:bodyPr/>
          <a:lstStyle/>
          <a:p>
            <a:r>
              <a:rPr lang="en-US" dirty="0"/>
              <a:t>Research Details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9"/>
          </p:nvPr>
        </p:nvSpPr>
        <p:spPr>
          <a:xfrm>
            <a:off x="3566742" y="2426221"/>
            <a:ext cx="5653484" cy="274638"/>
          </a:xfrm>
        </p:spPr>
        <p:txBody>
          <a:bodyPr/>
          <a:lstStyle/>
          <a:p>
            <a:r>
              <a:rPr lang="en-US" dirty="0"/>
              <a:t>Significance and Impact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0"/>
          </p:nvPr>
        </p:nvSpPr>
        <p:spPr>
          <a:xfrm>
            <a:off x="3697355" y="1074463"/>
            <a:ext cx="5256585" cy="1351757"/>
          </a:xfrm>
        </p:spPr>
        <p:txBody>
          <a:bodyPr/>
          <a:lstStyle/>
          <a:p>
            <a:pPr marL="179388" indent="-169863">
              <a:buFont typeface="Arial" panose="020B0604020202020204" pitchFamily="34" charset="0"/>
              <a:buChar char="•"/>
            </a:pPr>
            <a:r>
              <a:rPr lang="en-US" dirty="0"/>
              <a:t>Calibration improved the representation of deforestation effects on evapotranspiration</a:t>
            </a:r>
          </a:p>
          <a:p>
            <a:pPr marL="179388" indent="-169863">
              <a:buFont typeface="Arial" panose="020B0604020202020204" pitchFamily="34" charset="0"/>
              <a:buChar char="•"/>
            </a:pPr>
            <a:r>
              <a:rPr lang="en-US" dirty="0"/>
              <a:t>The improved model predicted large changes in surface energy budgets associated with deforestation, particularly in tropical rainforests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3"/>
          </p:nvPr>
        </p:nvSpPr>
        <p:spPr>
          <a:xfrm>
            <a:off x="3566742" y="782639"/>
            <a:ext cx="5566101" cy="274638"/>
          </a:xfrm>
        </p:spPr>
        <p:txBody>
          <a:bodyPr/>
          <a:lstStyle/>
          <a:p>
            <a:r>
              <a:rPr lang="en-US" dirty="0"/>
              <a:t>Scientific Achievement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4"/>
          </p:nvPr>
        </p:nvSpPr>
        <p:spPr>
          <a:xfrm>
            <a:off x="3697355" y="2757317"/>
            <a:ext cx="5157550" cy="1355105"/>
          </a:xfrm>
        </p:spPr>
        <p:txBody>
          <a:bodyPr/>
          <a:lstStyle/>
          <a:p>
            <a:pPr marL="179388" indent="-169863">
              <a:buFont typeface="Arial" panose="020B0604020202020204" pitchFamily="34" charset="0"/>
              <a:buChar char="•"/>
            </a:pPr>
            <a:r>
              <a:rPr lang="en-US" dirty="0"/>
              <a:t>Improved land‐atmosphere coupling in E3SM</a:t>
            </a:r>
          </a:p>
          <a:p>
            <a:pPr marL="179388" indent="-169863">
              <a:buFont typeface="Arial" panose="020B0604020202020204" pitchFamily="34" charset="0"/>
              <a:buChar char="•"/>
            </a:pPr>
            <a:r>
              <a:rPr lang="en-US" dirty="0"/>
              <a:t>Facilitated E3SM’s use in land-use change analyses.</a:t>
            </a:r>
          </a:p>
          <a:p>
            <a:pPr marL="179388" indent="-169863">
              <a:buFont typeface="Arial" panose="020B0604020202020204" pitchFamily="34" charset="0"/>
              <a:buChar char="•"/>
            </a:pPr>
            <a:r>
              <a:rPr lang="en-US" dirty="0"/>
              <a:t>Highlighted that future model development should focus on stomatal resistance and soil water‐related parameterizations.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5"/>
          </p:nvPr>
        </p:nvSpPr>
        <p:spPr>
          <a:xfrm>
            <a:off x="3618214" y="4497018"/>
            <a:ext cx="5335727" cy="131134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Optimized the E3SM Land Model (ELM) to match observations at 29 pairs of FLUXNET sites.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Improved ELM’s parameterization of stomatal characteristics, photosynthesis, and soil water dynamics.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Applied the </a:t>
            </a:r>
            <a:r>
              <a:rPr lang="en-US" sz="1600"/>
              <a:t>optimized ELM </a:t>
            </a:r>
            <a:r>
              <a:rPr lang="en-US" sz="1600" dirty="0"/>
              <a:t>to global simulations.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95862" y="3492144"/>
            <a:ext cx="35847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Times New Roman"/>
                <a:cs typeface="Times New Roman"/>
              </a:rPr>
              <a:t>Figure. Observed and simulated seasonal cycles of evapotranspiration (ET) differences between open canopy and forest towers (open‐forest).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060" y="6310206"/>
            <a:ext cx="829401" cy="483347"/>
          </a:xfrm>
          <a:prstGeom prst="rect">
            <a:avLst/>
          </a:prstGeom>
        </p:spPr>
      </p:pic>
      <p:pic>
        <p:nvPicPr>
          <p:cNvPr id="13" name="Picture Placeholder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" t="8633" r="4" b="-4332"/>
          <a:stretch/>
        </p:blipFill>
        <p:spPr>
          <a:xfrm>
            <a:off x="3552616" y="6299251"/>
            <a:ext cx="1161288" cy="595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20605</TotalTime>
  <Words>205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EESA Highlights</vt:lpstr>
      <vt:lpstr>Improving Representation of Deforestation Effects on Evapotranspiration in the E3SM Land Model </vt:lpstr>
    </vt:vector>
  </TitlesOfParts>
  <Company>LBNL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William Riley</cp:lastModifiedBy>
  <cp:revision>143</cp:revision>
  <dcterms:created xsi:type="dcterms:W3CDTF">2016-02-10T19:06:12Z</dcterms:created>
  <dcterms:modified xsi:type="dcterms:W3CDTF">2019-09-06T00:21:20Z</dcterms:modified>
</cp:coreProperties>
</file>