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8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66A1-946E-4FB0-8D48-1D73A174F0C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3AA0-11AC-41EF-A408-42987B0FB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082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66A1-946E-4FB0-8D48-1D73A174F0C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3AA0-11AC-41EF-A408-42987B0FB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9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66A1-946E-4FB0-8D48-1D73A174F0C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3AA0-11AC-41EF-A408-42987B0FB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6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66A1-946E-4FB0-8D48-1D73A174F0C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3AA0-11AC-41EF-A408-42987B0FB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87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66A1-946E-4FB0-8D48-1D73A174F0C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3AA0-11AC-41EF-A408-42987B0FB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89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66A1-946E-4FB0-8D48-1D73A174F0C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3AA0-11AC-41EF-A408-42987B0FB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1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66A1-946E-4FB0-8D48-1D73A174F0C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3AA0-11AC-41EF-A408-42987B0FB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07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66A1-946E-4FB0-8D48-1D73A174F0C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3AA0-11AC-41EF-A408-42987B0FB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8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66A1-946E-4FB0-8D48-1D73A174F0C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3AA0-11AC-41EF-A408-42987B0FB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7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66A1-946E-4FB0-8D48-1D73A174F0C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3AA0-11AC-41EF-A408-42987B0FB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06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66A1-946E-4FB0-8D48-1D73A174F0C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63AA0-11AC-41EF-A408-42987B0FB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7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C66A1-946E-4FB0-8D48-1D73A174F0C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63AA0-11AC-41EF-A408-42987B0FB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47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16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70" y="87954"/>
            <a:ext cx="8982451" cy="6739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377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National Center for Atmospheric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2019-02-27T18:41:43Z</dcterms:created>
  <dcterms:modified xsi:type="dcterms:W3CDTF">2019-02-27T18:42:20Z</dcterms:modified>
</cp:coreProperties>
</file>