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1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131-4D2D-4A36-8065-692B40B3EB31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1070-90EC-455A-B2E2-3009B318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07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131-4D2D-4A36-8065-692B40B3EB31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1070-90EC-455A-B2E2-3009B318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9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131-4D2D-4A36-8065-692B40B3EB31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1070-90EC-455A-B2E2-3009B318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1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131-4D2D-4A36-8065-692B40B3EB31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1070-90EC-455A-B2E2-3009B318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5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131-4D2D-4A36-8065-692B40B3EB31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1070-90EC-455A-B2E2-3009B318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2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131-4D2D-4A36-8065-692B40B3EB31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1070-90EC-455A-B2E2-3009B318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4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131-4D2D-4A36-8065-692B40B3EB31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1070-90EC-455A-B2E2-3009B318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0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131-4D2D-4A36-8065-692B40B3EB31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1070-90EC-455A-B2E2-3009B318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1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131-4D2D-4A36-8065-692B40B3EB31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1070-90EC-455A-B2E2-3009B318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131-4D2D-4A36-8065-692B40B3EB31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1070-90EC-455A-B2E2-3009B318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7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131-4D2D-4A36-8065-692B40B3EB31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1070-90EC-455A-B2E2-3009B318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7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B5131-4D2D-4A36-8065-692B40B3EB31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01070-90EC-455A-B2E2-3009B318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227013"/>
            <a:ext cx="9169400" cy="640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5063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2016-11-28T20:32:26Z</dcterms:created>
  <dcterms:modified xsi:type="dcterms:W3CDTF">2016-11-28T20:32:52Z</dcterms:modified>
</cp:coreProperties>
</file>