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1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4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6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2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328C-20AE-4E19-BFB0-62718349CD3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99DC3-FF92-44F0-B901-6DA17AB8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9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207500" cy="667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8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2016-11-28T21:22:28Z</dcterms:created>
  <dcterms:modified xsi:type="dcterms:W3CDTF">2016-11-28T21:22:47Z</dcterms:modified>
</cp:coreProperties>
</file>