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328C-20AE-4E19-BFB0-62718349CD3F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99DC3-FF92-44F0-B901-6DA17AB8F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616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328C-20AE-4E19-BFB0-62718349CD3F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99DC3-FF92-44F0-B901-6DA17AB8F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281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328C-20AE-4E19-BFB0-62718349CD3F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99DC3-FF92-44F0-B901-6DA17AB8F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33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328C-20AE-4E19-BFB0-62718349CD3F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99DC3-FF92-44F0-B901-6DA17AB8F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648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328C-20AE-4E19-BFB0-62718349CD3F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99DC3-FF92-44F0-B901-6DA17AB8F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46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328C-20AE-4E19-BFB0-62718349CD3F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99DC3-FF92-44F0-B901-6DA17AB8F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69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328C-20AE-4E19-BFB0-62718349CD3F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99DC3-FF92-44F0-B901-6DA17AB8F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342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328C-20AE-4E19-BFB0-62718349CD3F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99DC3-FF92-44F0-B901-6DA17AB8F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420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328C-20AE-4E19-BFB0-62718349CD3F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99DC3-FF92-44F0-B901-6DA17AB8F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072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328C-20AE-4E19-BFB0-62718349CD3F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99DC3-FF92-44F0-B901-6DA17AB8F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639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328C-20AE-4E19-BFB0-62718349CD3F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99DC3-FF92-44F0-B901-6DA17AB8F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615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8328C-20AE-4E19-BFB0-62718349CD3F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99DC3-FF92-44F0-B901-6DA17AB8F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59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207500" cy="667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2580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NCAR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Shearer</dc:creator>
  <cp:lastModifiedBy>Stephanie Shearer</cp:lastModifiedBy>
  <cp:revision>1</cp:revision>
  <dcterms:created xsi:type="dcterms:W3CDTF">2016-11-28T21:22:28Z</dcterms:created>
  <dcterms:modified xsi:type="dcterms:W3CDTF">2016-11-28T21:22:47Z</dcterms:modified>
</cp:coreProperties>
</file>