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66"/>
  </p:normalViewPr>
  <p:slideViewPr>
    <p:cSldViewPr snapToGrid="0">
      <p:cViewPr varScale="1">
        <p:scale>
          <a:sx n="102" d="100"/>
          <a:sy n="102" d="100"/>
        </p:scale>
        <p:origin x="12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7608E-0FC4-46E8-8B8D-E9E3E4496712}" type="datetimeFigureOut">
              <a:rPr lang="en-US" smtClean="0"/>
              <a:t>10/12/18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501EE5-0D4A-42DE-837B-790F74ECA334}" type="slidenum">
              <a:rPr lang="en-US" smtClean="0"/>
              <a:t>‹#›</a:t>
            </a:fld>
            <a:endParaRPr lang="en-US"/>
          </a:p>
        </p:txBody>
      </p:sp>
    </p:spTree>
    <p:extLst>
      <p:ext uri="{BB962C8B-B14F-4D97-AF65-F5344CB8AC3E}">
        <p14:creationId xmlns:p14="http://schemas.microsoft.com/office/powerpoint/2010/main" val="2088693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946733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55938322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336177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ature.com/articles/s41586-018-0563-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76200" y="1295401"/>
            <a:ext cx="396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Understand how Arctic and alpine plants’ structure and function vary over time and space</a:t>
            </a: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Integrate more than 56,000 trait observations with nearly three decades of plant community vegetation surveys at 117 Arctic and alpine tundra sites spanning the Northern Hemisphere</a:t>
            </a:r>
          </a:p>
          <a:p>
            <a:pPr marL="285750" indent="-285750">
              <a:spcBef>
                <a:spcPct val="15000"/>
              </a:spcBef>
              <a:buFont typeface="Arial" pitchFamily="34" charset="0"/>
              <a:buChar char="●"/>
              <a:defRPr/>
            </a:pPr>
            <a:r>
              <a:rPr lang="en-US" sz="1400" dirty="0">
                <a:solidFill>
                  <a:prstClr val="black"/>
                </a:solidFill>
              </a:rPr>
              <a:t>Examine how plant traits vary in space and time, as well as their links to factors such as temperature and soil moisture</a:t>
            </a:r>
          </a:p>
          <a:p>
            <a:pPr algn="ctr" eaLnBrk="1" hangingPunct="1">
              <a:spcBef>
                <a:spcPct val="15000"/>
              </a:spcBef>
              <a:buFontTx/>
              <a:buNone/>
            </a:pPr>
            <a:r>
              <a:rPr lang="en-US" altLang="en-US" sz="1600" b="1" dirty="0">
                <a:solidFill>
                  <a:srgbClr val="000000"/>
                </a:solidFill>
              </a:rPr>
              <a:t>Impact</a:t>
            </a:r>
          </a:p>
          <a:p>
            <a:pPr marL="283464" indent="-283464">
              <a:spcBef>
                <a:spcPct val="15000"/>
              </a:spcBef>
              <a:buFont typeface="Arial" panose="020B0604020202020204" pitchFamily="34" charset="0"/>
              <a:buChar char="●"/>
            </a:pPr>
            <a:r>
              <a:rPr lang="en-US" sz="1400" dirty="0">
                <a:solidFill>
                  <a:prstClr val="black"/>
                </a:solidFill>
              </a:rPr>
              <a:t>Over nearly three decades (1989−2015), community plant height increased with warming across all sites, but other traits lagged far behind rates of change predicted from spatial temperature-trait relationships</a:t>
            </a:r>
          </a:p>
          <a:p>
            <a:pPr marL="283464" indent="-283464" eaLnBrk="1" hangingPunct="1">
              <a:spcBef>
                <a:spcPct val="15000"/>
              </a:spcBef>
              <a:buFont typeface="Arial" panose="020B0604020202020204" pitchFamily="34" charset="0"/>
              <a:buChar char="●"/>
            </a:pPr>
            <a:r>
              <a:rPr lang="en-US" altLang="en-US" sz="1400" dirty="0">
                <a:solidFill>
                  <a:srgbClr val="000000"/>
                </a:solidFill>
              </a:rPr>
              <a:t>Findings highlight the challenge of using space-for-time substitution to predict the effects of future warming</a:t>
            </a:r>
          </a:p>
          <a:p>
            <a:pPr marL="283464" indent="-283464" eaLnBrk="1" hangingPunct="1">
              <a:spcBef>
                <a:spcPct val="15000"/>
              </a:spcBef>
              <a:buFont typeface="Arial" panose="020B0604020202020204" pitchFamily="34" charset="0"/>
              <a:buChar char="●"/>
            </a:pPr>
            <a:r>
              <a:rPr lang="en-US" altLang="en-US" sz="1400" dirty="0">
                <a:solidFill>
                  <a:prstClr val="black"/>
                </a:solidFill>
              </a:rPr>
              <a:t>Results will enable improved model projections of tundra functional change with warming temperatures</a:t>
            </a:r>
            <a:endParaRPr lang="en-US" sz="1400" dirty="0">
              <a:solidFill>
                <a:prstClr val="black"/>
              </a:solidFill>
            </a:endParaRPr>
          </a:p>
        </p:txBody>
      </p:sp>
      <p:sp>
        <p:nvSpPr>
          <p:cNvPr id="3076" name="Rectangle 5"/>
          <p:cNvSpPr>
            <a:spLocks noChangeArrowheads="1"/>
          </p:cNvSpPr>
          <p:nvPr/>
        </p:nvSpPr>
        <p:spPr bwMode="auto">
          <a:xfrm>
            <a:off x="65354" y="76200"/>
            <a:ext cx="893967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mn-lt"/>
              </a:rPr>
              <a:t>Change in Plant Functional Traits Across a Warming Tundra Biome</a:t>
            </a:r>
          </a:p>
        </p:txBody>
      </p:sp>
      <p:sp>
        <p:nvSpPr>
          <p:cNvPr id="3077" name="Text Box 6"/>
          <p:cNvSpPr txBox="1">
            <a:spLocks noChangeArrowheads="1"/>
          </p:cNvSpPr>
          <p:nvPr/>
        </p:nvSpPr>
        <p:spPr bwMode="auto">
          <a:xfrm>
            <a:off x="4256349" y="6151306"/>
            <a:ext cx="4671758"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Bjorkman AD et al. 2018. “Change in Plant Functional Traits Across a Warming Tundra Biome.” </a:t>
            </a:r>
            <a:r>
              <a:rPr lang="en-US" altLang="en-US" sz="1000" i="1" dirty="0">
                <a:solidFill>
                  <a:srgbClr val="000000"/>
                </a:solidFill>
                <a:latin typeface="+mn-lt"/>
              </a:rPr>
              <a:t>Nature </a:t>
            </a:r>
            <a:r>
              <a:rPr lang="en-US" altLang="en-US" sz="1000" dirty="0">
                <a:solidFill>
                  <a:srgbClr val="000000"/>
                </a:solidFill>
                <a:latin typeface="+mn-lt"/>
              </a:rPr>
              <a:t>562:57-62, </a:t>
            </a:r>
            <a:r>
              <a:rPr lang="en-US" altLang="en-US" sz="1000" dirty="0">
                <a:solidFill>
                  <a:srgbClr val="000000"/>
                </a:solidFill>
                <a:latin typeface="+mn-lt"/>
                <a:hlinkClick r:id="rId3"/>
              </a:rPr>
              <a:t>https://www.nature.com/articles/s41586-018-0563-7</a:t>
            </a:r>
            <a:r>
              <a:rPr lang="en-US" altLang="en-US" sz="1000" dirty="0">
                <a:solidFill>
                  <a:srgbClr val="000000"/>
                </a:solidFill>
                <a:latin typeface="+mn-lt"/>
              </a:rPr>
              <a:t>.</a:t>
            </a:r>
          </a:p>
        </p:txBody>
      </p:sp>
      <p:sp>
        <p:nvSpPr>
          <p:cNvPr id="3078" name="TextBox 9"/>
          <p:cNvSpPr txBox="1">
            <a:spLocks noChangeArrowheads="1"/>
          </p:cNvSpPr>
          <p:nvPr/>
        </p:nvSpPr>
        <p:spPr bwMode="auto">
          <a:xfrm>
            <a:off x="4143835" y="5029200"/>
            <a:ext cx="49602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This map shows vegetation survey sites and tundra trait records studied, including height, leaf dry matter content (LDMC), leaf area, leaf nitrogen content (leaf N), and specific leaf area (SLA). Larger circles indicate that more measurements of that trait were available at a given location.</a:t>
            </a:r>
          </a:p>
        </p:txBody>
      </p:sp>
      <p:grpSp>
        <p:nvGrpSpPr>
          <p:cNvPr id="3" name="Group 2"/>
          <p:cNvGrpSpPr/>
          <p:nvPr/>
        </p:nvGrpSpPr>
        <p:grpSpPr>
          <a:xfrm>
            <a:off x="4032397" y="1078838"/>
            <a:ext cx="4995488" cy="3933886"/>
            <a:chOff x="4020981" y="1400115"/>
            <a:chExt cx="4995488" cy="3933886"/>
          </a:xfrm>
        </p:grpSpPr>
        <p:pic>
          <p:nvPicPr>
            <p:cNvPr id="8" name="Picture 7">
              <a:extLst>
                <a:ext uri="{FF2B5EF4-FFF2-40B4-BE49-F238E27FC236}">
                  <a16:creationId xmlns:a16="http://schemas.microsoft.com/office/drawing/2014/main" id="{DAEAC6FE-3CCD-BC41-A6B7-C708717B1D25}"/>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4020981" y="1400115"/>
              <a:ext cx="4995488" cy="3933886"/>
            </a:xfrm>
            <a:prstGeom prst="rect">
              <a:avLst/>
            </a:prstGeom>
            <a:noFill/>
            <a:ln>
              <a:noFill/>
            </a:ln>
            <a:extLst>
              <a:ext uri="{53640926-AAD7-44D8-BBD7-CCE9431645EC}">
                <a14:shadowObscured xmlns:a14="http://schemas.microsoft.com/office/drawing/2010/main"/>
              </a:ext>
            </a:extLst>
          </p:spPr>
        </p:pic>
        <p:sp>
          <p:nvSpPr>
            <p:cNvPr id="2" name="Rectangle 1"/>
            <p:cNvSpPr/>
            <p:nvPr/>
          </p:nvSpPr>
          <p:spPr>
            <a:xfrm>
              <a:off x="4020981" y="1400115"/>
              <a:ext cx="246219" cy="2762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032780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Bond-Lamberty-TundraPlants-Nature-August2018-f</Presentation>
    <Funding xmlns="98b00cf3-a6ce-40de-8923-f140beb786e9">ESM</Funding>
  </documentManagement>
</p:properties>
</file>

<file path=customXml/itemProps1.xml><?xml version="1.0" encoding="utf-8"?>
<ds:datastoreItem xmlns:ds="http://schemas.openxmlformats.org/officeDocument/2006/customXml" ds:itemID="{46E6ED68-7A32-416E-A2B1-D54A612E34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F783B0-43F2-432C-BCBB-A5C9D91E05E7}">
  <ds:schemaRefs>
    <ds:schemaRef ds:uri="http://schemas.microsoft.com/sharepoint/v3"/>
    <ds:schemaRef ds:uri="http://purl.org/dc/terms/"/>
    <ds:schemaRef ds:uri="http://purl.org/dc/elements/1.1/"/>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98b00cf3-a6ce-40de-8923-f140beb786e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5897</TotalTime>
  <Words>247</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Bond-Lamberty-TundraPlants-Nature-August2018-f</dc:title>
  <dc:creator>Davis, Emily L</dc:creator>
  <dc:description/>
  <cp:lastModifiedBy>Bond-Lamberty, Ben</cp:lastModifiedBy>
  <cp:revision>29</cp:revision>
  <cp:lastPrinted>2011-05-11T17:30:12Z</cp:lastPrinted>
  <dcterms:created xsi:type="dcterms:W3CDTF">2017-11-02T21:19:41Z</dcterms:created>
  <dcterms:modified xsi:type="dcterms:W3CDTF">2018-10-12T10:00:38Z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ESM</vt:lpwstr>
  </property>
  <property fmtid="{D5CDD505-2E9C-101B-9397-08002B2CF9AE}" pid="7" name="ContentType">
    <vt:lpwstr>Slide</vt:lpwstr>
  </property>
  <property fmtid="{D5CDD505-2E9C-101B-9397-08002B2CF9AE}" pid="8" name="Presentation">
    <vt:lpwstr>Bond-Lamberty-TundraPlants-Nature-August2018-f</vt:lpwstr>
  </property>
  <property fmtid="{D5CDD505-2E9C-101B-9397-08002B2CF9AE}" pid="9" name="SlideDescription">
    <vt:lpwstr/>
  </property>
</Properties>
</file>