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PT Sans Narrow" panose="020B0506020203020204" pitchFamily="34" charset="77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50e84d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50e84d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rot="10800000" flipH="1">
            <a:off x="7558950" y="1881350"/>
            <a:ext cx="1382700" cy="42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rot="10800000" flipH="1">
            <a:off x="254250" y="1885550"/>
            <a:ext cx="1374000" cy="69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sz="2400" i="1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iginal 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6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7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sz="3600" b="1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Uncertainty in Biogeochemical Interactions Through Synthesis and Computation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RUBISCO Scientific Focus Area (SFA)</a:t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138" y="3053950"/>
            <a:ext cx="2689650" cy="8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069521" y="46775"/>
            <a:ext cx="8023059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Predictability of tropical vegetation greenness using sea surface temperatures</a:t>
            </a:r>
            <a:endParaRPr sz="2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-29793" y="494851"/>
            <a:ext cx="5527221" cy="31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sz="1400" b="1" dirty="0"/>
              <a:t>Objective</a:t>
            </a:r>
            <a:r>
              <a:rPr lang="en" sz="1400" dirty="0"/>
              <a:t>: To </a:t>
            </a:r>
            <a:r>
              <a:rPr lang="en-US" sz="1400" dirty="0"/>
              <a:t>investigate the predictability of tropical vegetation greenness in response to sea surface temperatures (SSTs).</a:t>
            </a:r>
          </a:p>
          <a:p>
            <a:pPr marL="0" lvl="0" indent="0">
              <a:buNone/>
            </a:pPr>
            <a:r>
              <a:rPr lang="en" sz="1400" b="1" dirty="0"/>
              <a:t>Approach:</a:t>
            </a:r>
            <a:r>
              <a:rPr lang="en" sz="1400" dirty="0"/>
              <a:t> We employed fine spatial resolution remotely-sensed EVI and SST indices, and utilized statistical models with optimal parameters.</a:t>
            </a:r>
          </a:p>
          <a:p>
            <a:pPr marL="0" lvl="0" indent="0">
              <a:buNone/>
            </a:pPr>
            <a:r>
              <a:rPr lang="en" sz="1400" b="1" dirty="0"/>
              <a:t>Results/Impacts:</a:t>
            </a:r>
            <a:r>
              <a:rPr lang="en" sz="1400" dirty="0"/>
              <a:t> We </a:t>
            </a:r>
            <a:r>
              <a:rPr lang="en-US" sz="1400" dirty="0"/>
              <a:t>revealed that the pan-tropical EVI was tightly connected to the SSTs over tropical ocean basins. The strongest impacts of SSTs on EVI were identified mainly over the arid or semi-arid tropical regions.</a:t>
            </a:r>
            <a:r>
              <a:rPr lang="en" sz="1400" dirty="0"/>
              <a:t> Theses results </a:t>
            </a:r>
            <a:r>
              <a:rPr lang="en-US" sz="1400" dirty="0"/>
              <a:t>provide the basis for the prediction of changes in greenness of tropical terrestrial ecosystems at seasonal to intra-seasonal scales.</a:t>
            </a:r>
            <a:endParaRPr sz="1400"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0" y="3735711"/>
            <a:ext cx="54676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3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Yan, B.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3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J. Mao, X. Shi, F. M. Hoffman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M. </a:t>
            </a:r>
            <a:r>
              <a:rPr lang="en" sz="13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Notaro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T. Zhou, N. </a:t>
            </a:r>
            <a:r>
              <a:rPr lang="en" sz="13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Mcdowell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R.E. Dickinson, </a:t>
            </a:r>
            <a:r>
              <a:rPr lang="en" sz="13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M. Xu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L. Gu, and D.M. </a:t>
            </a:r>
            <a:r>
              <a:rPr lang="en" sz="13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Ricciuto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Predictability of tropical vegetation greenness using sea surface temperatures. </a:t>
            </a:r>
            <a:r>
              <a:rPr lang="en" sz="1300" i="1" u="sng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Environ. Res. </a:t>
            </a:r>
            <a:r>
              <a:rPr lang="en" sz="1300" i="1" u="sng" dirty="0" err="1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Commun</a:t>
            </a:r>
            <a:r>
              <a:rPr lang="en" sz="1300" i="1" u="sng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1 (2019) 031003. </a:t>
            </a:r>
            <a:r>
              <a:rPr lang="en-US" sz="13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doi</a:t>
            </a:r>
            <a:r>
              <a:rPr lang="en-US" sz="13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: 10.1088/2515-7620/ab178a.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396052" y="3964438"/>
            <a:ext cx="3744973" cy="60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800" b="1" dirty="0">
                <a:latin typeface="Open Sans"/>
                <a:ea typeface="Open Sans"/>
                <a:cs typeface="Open Sans"/>
              </a:rPr>
              <a:t>Distributions of (</a:t>
            </a:r>
            <a:r>
              <a:rPr lang="en-US" sz="800" b="1" dirty="0" err="1">
                <a:latin typeface="Open Sans"/>
                <a:ea typeface="Open Sans"/>
                <a:cs typeface="Open Sans"/>
              </a:rPr>
              <a:t>a,e</a:t>
            </a:r>
            <a:r>
              <a:rPr lang="en-US" sz="800" b="1" dirty="0">
                <a:latin typeface="Open Sans"/>
                <a:ea typeface="Open Sans"/>
                <a:cs typeface="Open Sans"/>
              </a:rPr>
              <a:t>) the maximum absolute correlation coefficients between EVI and the controlling SST index, (</a:t>
            </a:r>
            <a:r>
              <a:rPr lang="en-US" sz="800" b="1" dirty="0" err="1">
                <a:latin typeface="Open Sans"/>
                <a:ea typeface="Open Sans"/>
                <a:cs typeface="Open Sans"/>
              </a:rPr>
              <a:t>b,f</a:t>
            </a:r>
            <a:r>
              <a:rPr lang="en-US" sz="800" b="1" dirty="0">
                <a:latin typeface="Open Sans"/>
                <a:ea typeface="Open Sans"/>
                <a:cs typeface="Open Sans"/>
              </a:rPr>
              <a:t>) the controlling SST index, (</a:t>
            </a:r>
            <a:r>
              <a:rPr lang="en-US" sz="800" b="1" dirty="0" err="1">
                <a:latin typeface="Open Sans"/>
                <a:ea typeface="Open Sans"/>
                <a:cs typeface="Open Sans"/>
              </a:rPr>
              <a:t>c,g</a:t>
            </a:r>
            <a:r>
              <a:rPr lang="en-US" sz="800" b="1" dirty="0">
                <a:latin typeface="Open Sans"/>
                <a:ea typeface="Open Sans"/>
                <a:cs typeface="Open Sans"/>
              </a:rPr>
              <a:t>) the number of months with the controlling SST leading EVI responses, and (</a:t>
            </a:r>
            <a:r>
              <a:rPr lang="en-US" sz="800" b="1" dirty="0" err="1">
                <a:latin typeface="Open Sans"/>
                <a:ea typeface="Open Sans"/>
                <a:cs typeface="Open Sans"/>
              </a:rPr>
              <a:t>d,h</a:t>
            </a:r>
            <a:r>
              <a:rPr lang="en-US" sz="800" b="1" dirty="0">
                <a:latin typeface="Open Sans"/>
                <a:ea typeface="Open Sans"/>
                <a:cs typeface="Open Sans"/>
              </a:rPr>
              <a:t>) the anomaly predictability with p &lt; 0.05.</a:t>
            </a:r>
            <a:endParaRPr sz="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A8947-38B3-A546-A141-C0743B23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52" y="670175"/>
            <a:ext cx="3696528" cy="33466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199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PT Sans Narrow</vt:lpstr>
      <vt:lpstr>Open Sans</vt:lpstr>
      <vt:lpstr>Arial</vt:lpstr>
      <vt:lpstr>Tropic</vt:lpstr>
      <vt:lpstr>Reducing Uncertainty in Biogeochemical Interactions Through Synthesis and Computation</vt:lpstr>
      <vt:lpstr>Predictability of tropical vegetation greenness using sea surface temperatures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Uncertainty in Biogeochemical Interactions Through Synthesis and Computation</dc:title>
  <cp:lastModifiedBy>Mao, Jiafu</cp:lastModifiedBy>
  <cp:revision>13</cp:revision>
  <dcterms:modified xsi:type="dcterms:W3CDTF">2019-06-27T19:14:58Z</dcterms:modified>
</cp:coreProperties>
</file>