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s, Kay E" initials="kh" lastIdx="2" clrIdx="0">
    <p:extLst>
      <p:ext uri="{19B8F6BF-5375-455C-9EA6-DF929625EA0E}">
        <p15:presenceInfo xmlns:p15="http://schemas.microsoft.com/office/powerpoint/2012/main" userId="Hass, Kay 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/>
    <p:restoredTop sz="94830"/>
  </p:normalViewPr>
  <p:slideViewPr>
    <p:cSldViewPr snapToGrid="0" snapToObjects="1">
      <p:cViewPr varScale="1">
        <p:scale>
          <a:sx n="62" d="100"/>
          <a:sy n="62" d="100"/>
        </p:scale>
        <p:origin x="14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8864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022785"/>
            <a:ext cx="4539343" cy="547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the potential role of salinity in the rapid intensification of Atlantic tropical cyclones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Analyzed a suite of observations, including reanalysis datasets and several satellite data products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Performed experiments with a one-dimensional ocean mixed layer model, initialized with Argo vertical ocean temperature and salinity profiles and subjected to hurricane winds, to isolate the role of salinity in rapid intensification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Used a statistical classification algorithm to test the value of including ocean surface salinity for rapid intensification prediction</a:t>
            </a: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In the western subregion of the western tropical Atlantic, upper-ocean heat content is important for rapid intensification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In the eastern subregion, ocean density and salinity stratification are significantly more important for </a:t>
            </a:r>
            <a:r>
              <a:rPr lang="en-US" altLang="en-US" sz="1400"/>
              <a:t>rapid intensification</a:t>
            </a:r>
            <a:endParaRPr lang="en-US" alt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Experiments with a statistical classification scheme suggest that the use of salinity will likely improve rapid intensification forecasts, which is one of the greatest challenges faced by operational hurricane forecasters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59147" y="4013240"/>
            <a:ext cx="462572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 surface salinity (</a:t>
            </a:r>
            <a:r>
              <a:rPr lang="en-US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psu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from satellite data averaged between 19 and 27 August 2017 overlaid with the track of Tropical Cyclone Irma, color-coded by the storm’s intensity. The periods of rapid intensification to Cat 4 and 5 correspond with lower sea surface salinity measurements.</a:t>
            </a:r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4259" y="-23655"/>
            <a:ext cx="9138604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Pronounced Impact of Salinity on Rapidly Intensifying Tropical Cyclones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47135" y="5867050"/>
            <a:ext cx="4537740" cy="7386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 err="1"/>
              <a:t>Balaguru</a:t>
            </a:r>
            <a:r>
              <a:rPr lang="en-US" sz="1000" dirty="0"/>
              <a:t> K, GR Foltz, LR Leung, J Kaplan, W Xu, N </a:t>
            </a:r>
            <a:r>
              <a:rPr lang="en-US" sz="1000" dirty="0" err="1"/>
              <a:t>Reul</a:t>
            </a:r>
            <a:r>
              <a:rPr lang="en-US" sz="1000" dirty="0"/>
              <a:t> and B </a:t>
            </a:r>
            <a:r>
              <a:rPr lang="en-US" sz="1000" dirty="0" err="1"/>
              <a:t>Chapron</a:t>
            </a:r>
            <a:r>
              <a:rPr lang="en-US" sz="1000" dirty="0"/>
              <a:t>. 2020. “Pronounced impact of salinity on rapidly intensifying tropical cyclones.” </a:t>
            </a:r>
            <a:r>
              <a:rPr lang="en-US" sz="1000" i="1" dirty="0"/>
              <a:t>Bulletin of the American Meteorological Society</a:t>
            </a:r>
            <a:r>
              <a:rPr lang="en-US" sz="1000" dirty="0"/>
              <a:t> in press. </a:t>
            </a:r>
          </a:p>
          <a:p>
            <a:pPr>
              <a:buNone/>
            </a:pPr>
            <a:r>
              <a:rPr lang="en-US" sz="1000" dirty="0"/>
              <a:t>DOI: 10.1175/BAMS-D-19-0303.1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35418B-15AA-496E-8AF0-035FA5FFA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43" y="2089902"/>
            <a:ext cx="4094307" cy="177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RGCM/MSD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A551-2C48-463A-B263-055436B027AB}">
  <ds:schemaRefs>
    <ds:schemaRef ds:uri="3f367a74-7294-440b-bcf2-615eafc1d48f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004E28-A7B0-4819-902B-EF561B35B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7062</TotalTime>
  <Words>256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Fellet, Melissae S</cp:lastModifiedBy>
  <cp:revision>117</cp:revision>
  <cp:lastPrinted>2011-05-11T17:30:12Z</cp:lastPrinted>
  <dcterms:created xsi:type="dcterms:W3CDTF">2017-11-02T21:19:41Z</dcterms:created>
  <dcterms:modified xsi:type="dcterms:W3CDTF">2020-05-01T16:28:06Z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