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8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2B889-99FC-43F9-B9E0-D6555237660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65B6F-77B2-489C-BEFA-A8C5AD20D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1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4195348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19752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552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37901" y="990600"/>
            <a:ext cx="4662699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Examine hurricane rapid intensification (RI) in the Atlantic to identify and explore potential changes in the overall hurricane environment to explain those in RI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Analyze changes in hurricane RI for 1986–2015, and examine trends in sea surface temperature, potential intensity, tropical cyclone heat potential, and vertical wind shear for the same period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Use indices for climatic phenomena known to play a role in hurricane intensification to evaluate their role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Estimate ensemble mean trends in sea surface temperature and vertical wind shear based on a suite of climate models to understand the possible effect of climate change</a:t>
            </a:r>
          </a:p>
          <a:p>
            <a:pPr algn="ctr">
              <a:spcBef>
                <a:spcPct val="15000"/>
              </a:spcBef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magnitude of RI has increased in the central and eastern tropical Atlantic in the past 30 years, but not in the western Atlantic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Atlantic Multidecadal Oscillation (AMO) is primarily responsible; projections from coupled climate models suggest that climate change played a smaller role in the observed RI changes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results point to a need for a better understanding of the AMO and its future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76199" y="0"/>
            <a:ext cx="906780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Hurricanes </a:t>
            </a:r>
            <a:r>
              <a:rPr lang="en-US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Intensified </a:t>
            </a:r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Faster in the Central and Eastern Tropical Atlantic over the </a:t>
            </a:r>
            <a:r>
              <a:rPr lang="en-US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Past </a:t>
            </a:r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30 </a:t>
            </a:r>
            <a:r>
              <a:rPr lang="en-US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Years</a:t>
            </a:r>
            <a:endParaRPr lang="en-US" altLang="en-US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959448" y="5845314"/>
            <a:ext cx="3955952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Calibri"/>
              </a:rPr>
              <a:t>Balaguru K, GR Foltz and LR Leung. 2018. “Increasing Magnitude of Hurricane Rapid Intensification in the Central and Eastern Tropical Atlantic,” </a:t>
            </a:r>
            <a:r>
              <a:rPr lang="en-US" altLang="en-US" sz="1000" i="1" dirty="0">
                <a:solidFill>
                  <a:srgbClr val="000000"/>
                </a:solidFill>
                <a:latin typeface="Calibri"/>
              </a:rPr>
              <a:t>Geophysical Research Letters</a:t>
            </a:r>
            <a:r>
              <a:rPr lang="en-US" altLang="en-US" sz="1000" dirty="0">
                <a:solidFill>
                  <a:srgbClr val="000000"/>
                </a:solidFill>
                <a:latin typeface="Calibri"/>
              </a:rPr>
              <a:t>, 45:4238-4247. </a:t>
            </a:r>
            <a:br>
              <a:rPr lang="en-US" altLang="en-US" sz="1000" dirty="0">
                <a:solidFill>
                  <a:srgbClr val="000000"/>
                </a:solidFill>
                <a:latin typeface="Calibri"/>
              </a:rPr>
            </a:br>
            <a:r>
              <a:rPr lang="en-US" altLang="en-US" sz="1000" dirty="0">
                <a:solidFill>
                  <a:srgbClr val="000000"/>
                </a:solidFill>
                <a:latin typeface="Calibri"/>
              </a:rPr>
              <a:t>DOI: 10.1029/2018GL077597.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633252" y="1771330"/>
            <a:ext cx="149087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Trends in tropical cyclone heat potential (top) and vertical wind shear (bottom), averaged over August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–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October and for 1986–2015. Both the upper ocean and atmosphere are increasingly favorable for RI in the central and eastern tropical Atlantic.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C355434-F5F6-7E48-9E15-ACBB27DAAE6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" r="48836"/>
          <a:stretch/>
        </p:blipFill>
        <p:spPr>
          <a:xfrm>
            <a:off x="4840031" y="1219200"/>
            <a:ext cx="2853333" cy="1905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C355434-F5F6-7E48-9E15-ACBB27DAAE6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55"/>
          <a:stretch/>
        </p:blipFill>
        <p:spPr>
          <a:xfrm>
            <a:off x="4786102" y="3270480"/>
            <a:ext cx="2908243" cy="202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078659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Balaguru-etal-Hurricane-Intensification-GRL-July2018-f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90373E57-2A2F-41DC-8554-D24AF4967C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75FC03-7CE9-4619-A0AA-E07219ECFFE0}">
  <ds:schemaRefs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98b00cf3-a6ce-40de-8923-f140beb786e9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6375</TotalTime>
  <Words>270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Balaguru-etal-Hurricane-Intensification-GRL-July2018-f</dc:title>
  <dc:creator>Davis, Emily L</dc:creator>
  <dc:description/>
  <cp:lastModifiedBy>Roeder, Lynne R</cp:lastModifiedBy>
  <cp:revision>58</cp:revision>
  <cp:lastPrinted>2011-05-11T17:30:12Z</cp:lastPrinted>
  <dcterms:created xsi:type="dcterms:W3CDTF">2017-11-02T21:19:41Z</dcterms:created>
  <dcterms:modified xsi:type="dcterms:W3CDTF">2018-07-17T20:32:57Z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0x010100A22E315B1F3C42B49A0E90D2F9AB5AB100A3ADA40348D53C4EA114B46FA9468BEB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Balaguru-etal-Hurricane-Intensification-GRL-July2018-f</vt:lpwstr>
  </property>
  <property fmtid="{D5CDD505-2E9C-101B-9397-08002B2CF9AE}" pid="9" name="SlideDescription">
    <vt:lpwstr/>
  </property>
</Properties>
</file>