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66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6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83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9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59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82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472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19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06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183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02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5BFE0-3C96-456A-9704-B048EBEB32D8}" type="datetimeFigureOut">
              <a:rPr lang="en-US" smtClean="0"/>
              <a:t>11/28/2016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0E65E-6840-4893-89F1-FCE1C1791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84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-6350" y="0"/>
            <a:ext cx="9144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1363" indent="-284163" defTabSz="45720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1413" indent="-227013" defTabSz="4572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598613" indent="-227013" defTabSz="4572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5813" indent="-227013" defTabSz="4572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3013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0213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7413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4613" indent="-227013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200" b="1">
                <a:solidFill>
                  <a:srgbClr val="000000"/>
                </a:solidFill>
              </a:rPr>
              <a:t>Tropical cyclone activity under RCP4.5 and RCP8.5 compared to the present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850" y="542925"/>
            <a:ext cx="1298575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  <a:ea typeface="+mn-ea"/>
              </a:rPr>
              <a:t>Objective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92750" y="2057400"/>
            <a:ext cx="1004888" cy="4302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  <a:ea typeface="+mn-ea"/>
              </a:rPr>
              <a:t>Impact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92600" y="542925"/>
            <a:ext cx="1319213" cy="4318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solidFill>
                  <a:prstClr val="black"/>
                </a:solidFill>
                <a:latin typeface="Calibri"/>
                <a:ea typeface="+mn-ea"/>
              </a:rPr>
              <a:t>Approach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850" y="906463"/>
            <a:ext cx="4310063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Examines how characteristics of tropical cyclones (TCs) are explicitly resolved in a global atmospheric model with horizontal resolution of approximately 28 km are projected to change in a warmer climate.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92600" y="906463"/>
            <a:ext cx="4678363" cy="1076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Two ensembles of nominal ¼° atmosphere-only simulations are conducted: one under present day (1979-2012) conditions and the other under RCP8.5 future conditions (2080-2099).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68988"/>
            <a:ext cx="5426075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Storm track densities for present day (left) and future (right) scenarios for all tropical cyclones (tropical storm-Cat 5, top row) and for all extreme storms (Cat 4 and 5, bottom row).  Units are average hours per year in which a storm is found within a 4</a:t>
            </a:r>
            <a:r>
              <a:rPr lang="en-US" sz="1400" baseline="3000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x 4</a:t>
            </a:r>
            <a:r>
              <a:rPr lang="en-US" sz="1400" baseline="30000" dirty="0">
                <a:solidFill>
                  <a:prstClr val="black"/>
                </a:solidFill>
                <a:latin typeface="Calibri"/>
                <a:ea typeface="+mn-ea"/>
              </a:rPr>
              <a:t>o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Calibri"/>
                <a:ea typeface="+mn-ea"/>
              </a:rPr>
              <a:t>gridbox</a:t>
            </a: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92750" y="2416175"/>
            <a:ext cx="36449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We find a </a:t>
            </a:r>
            <a:r>
              <a:rPr lang="en-US" sz="1600" i="1" dirty="0">
                <a:solidFill>
                  <a:prstClr val="black"/>
                </a:solidFill>
                <a:latin typeface="Calibri"/>
                <a:ea typeface="+mn-ea"/>
              </a:rPr>
              <a:t>reduction</a:t>
            </a:r>
            <a:r>
              <a:rPr lang="en-US" sz="1600" dirty="0">
                <a:solidFill>
                  <a:prstClr val="black"/>
                </a:solidFill>
                <a:latin typeface="Calibri"/>
                <a:ea typeface="+mn-ea"/>
              </a:rPr>
              <a:t> in overall global TC activity as the climate warms. By contrast, the frequency of very intense TCs is projected to increase dramatically in a warmer climate, with most of the increase concentrated in the NW Pacific basin.  Extremes of storm related precipitation are also projected to become more common.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92750" y="4954588"/>
            <a:ext cx="3651250" cy="181610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err="1">
                <a:solidFill>
                  <a:prstClr val="black"/>
                </a:solidFill>
                <a:latin typeface="Calibri"/>
                <a:ea typeface="+mn-ea"/>
              </a:rPr>
              <a:t>Bacmeister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, J. T., C. 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+mn-ea"/>
              </a:rPr>
              <a:t>Hannay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, S.C. Bates, P. Lawrence, J. 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+mn-ea"/>
              </a:rPr>
              <a:t>Truesdale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, N. 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+mn-ea"/>
              </a:rPr>
              <a:t>Rosenbloom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, K. A.  Reed, and M. F. 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+mn-ea"/>
              </a:rPr>
              <a:t>Wehner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, 2015: Tropical cyclone activity under RCP4.5 and RCP8.5 compared to the present. Special Issue on Benefits of Reduced Anthropogenic Climate 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+mn-ea"/>
              </a:rPr>
              <a:t>changE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 (BRACE), Guest Editors: Brian O’Neill, Andrew </a:t>
            </a:r>
            <a:r>
              <a:rPr lang="en-US" sz="1400" kern="0" dirty="0" err="1">
                <a:solidFill>
                  <a:prstClr val="black"/>
                </a:solidFill>
                <a:latin typeface="Calibri"/>
                <a:ea typeface="+mn-ea"/>
              </a:rPr>
              <a:t>Gettelman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, NCAR, </a:t>
            </a:r>
            <a:r>
              <a:rPr lang="en-US" sz="1400" i="1" kern="0" dirty="0">
                <a:solidFill>
                  <a:prstClr val="black"/>
                </a:solidFill>
                <a:latin typeface="Calibri"/>
                <a:ea typeface="+mn-ea"/>
              </a:rPr>
              <a:t>Climatic Change</a:t>
            </a:r>
            <a:r>
              <a:rPr lang="en-US" sz="1400" kern="0" dirty="0">
                <a:solidFill>
                  <a:prstClr val="black"/>
                </a:solidFill>
                <a:latin typeface="Calibri"/>
                <a:ea typeface="+mn-ea"/>
              </a:rPr>
              <a:t> (submitted).</a:t>
            </a:r>
          </a:p>
        </p:txBody>
      </p:sp>
      <p:pic>
        <p:nvPicPr>
          <p:cNvPr id="11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t="6279" r="69498" b="38985"/>
          <a:stretch>
            <a:fillRect/>
          </a:stretch>
        </p:blipFill>
        <p:spPr bwMode="auto">
          <a:xfrm>
            <a:off x="246063" y="2643188"/>
            <a:ext cx="2265362" cy="3219450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246063" y="2138363"/>
            <a:ext cx="2265362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Present Day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(1985-2005)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84463" y="2128838"/>
            <a:ext cx="2808287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Future RCP8.5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(2070-2090)</a:t>
            </a:r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81012" y="4957762"/>
            <a:ext cx="11176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Category 4-5</a:t>
            </a:r>
          </a:p>
        </p:txBody>
      </p:sp>
      <p:sp>
        <p:nvSpPr>
          <p:cNvPr id="15" name="TextBox 14"/>
          <p:cNvSpPr txBox="1"/>
          <p:nvPr/>
        </p:nvSpPr>
        <p:spPr>
          <a:xfrm rot="16200000">
            <a:off x="-384175" y="3254375"/>
            <a:ext cx="92392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prstClr val="black"/>
                </a:solidFill>
                <a:latin typeface="Calibri"/>
                <a:ea typeface="+mn-ea"/>
              </a:rPr>
              <a:t>All Storms</a:t>
            </a:r>
          </a:p>
        </p:txBody>
      </p:sp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4" t="6265" b="39174"/>
          <a:stretch>
            <a:fillRect/>
          </a:stretch>
        </p:blipFill>
        <p:spPr bwMode="auto">
          <a:xfrm>
            <a:off x="2684463" y="2643188"/>
            <a:ext cx="2808287" cy="3208337"/>
          </a:xfrm>
          <a:prstGeom prst="rect">
            <a:avLst/>
          </a:prstGeom>
          <a:solidFill>
            <a:srgbClr val="FFFFFF"/>
          </a:solidFill>
          <a:ln w="25400" algn="ctr">
            <a:solidFill>
              <a:srgbClr val="4F81BD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8741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288</Words>
  <Application>Microsoft Office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NCAR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Shearer</dc:creator>
  <cp:lastModifiedBy>Stephanie Shearer</cp:lastModifiedBy>
  <cp:revision>1</cp:revision>
  <dcterms:created xsi:type="dcterms:W3CDTF">2016-11-28T20:31:22Z</dcterms:created>
  <dcterms:modified xsi:type="dcterms:W3CDTF">2016-11-28T20:32:09Z</dcterms:modified>
</cp:coreProperties>
</file>