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/>
    <p:restoredTop sz="94807"/>
  </p:normalViewPr>
  <p:slideViewPr>
    <p:cSldViewPr>
      <p:cViewPr varScale="1">
        <p:scale>
          <a:sx n="124" d="100"/>
          <a:sy n="124" d="100"/>
        </p:scale>
        <p:origin x="14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Wanda says that this is a general slide with no </a:t>
            </a:r>
            <a:r>
              <a:rPr lang="en-US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40641-020-00162-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hyperlink" Target="https://sinews.siam.org/Details-Page/the-challenges-and-opportunities-of-one-size-fits-all-sea-ice-models" TargetMode="External"/><Relationship Id="rId4" Type="http://schemas.openxmlformats.org/officeDocument/2006/relationships/hyperlink" Target="https://doi.org/10.1175/BAMS-D-20-0073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06400"/>
            <a:ext cx="914263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/>
              <a:t>Should Sea-Ice Modeling Tools Designed for Climate Research Be Used for Short-Term Forecasting?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733" y="672666"/>
            <a:ext cx="487626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Objective</a:t>
            </a:r>
            <a:r>
              <a:rPr lang="en-US" sz="1400" dirty="0"/>
              <a:t>: The desire to understand and predict sea ice raises the question of whether more complex models—which incorporate a larger number and greater fusion of environmental processes and physics—can address the many concerns of both research and operational forecasting user communities. This paper</a:t>
            </a:r>
            <a:r>
              <a:rPr lang="en-US" sz="1400" baseline="30000" dirty="0"/>
              <a:t>1</a:t>
            </a:r>
            <a:r>
              <a:rPr lang="en-US" sz="1400" dirty="0"/>
              <a:t> sheds light on the challenges and opportunities of employing complex sea-ice models for short-term forecasting. </a:t>
            </a:r>
            <a:endParaRPr lang="en-US" sz="1400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259810" y="4865365"/>
            <a:ext cx="4693190" cy="16158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100" baseline="30000" dirty="0"/>
              <a:t>1</a:t>
            </a:r>
            <a:r>
              <a:rPr lang="en-US" sz="1100" dirty="0"/>
              <a:t>Hunke, E., Allard, R., Blain, P. et al., 2020: Should Sea-Ice Modeling Tools Designed for Climate Research Be Used for Short-Term Forecasting? </a:t>
            </a:r>
            <a:r>
              <a:rPr lang="en-US" sz="1100" i="1" dirty="0" err="1"/>
              <a:t>Curr</a:t>
            </a:r>
            <a:r>
              <a:rPr lang="en-US" sz="1100" i="1" dirty="0"/>
              <a:t>. </a:t>
            </a:r>
            <a:r>
              <a:rPr lang="en-US" sz="1100" i="1" dirty="0" err="1"/>
              <a:t>Clim</a:t>
            </a:r>
            <a:r>
              <a:rPr lang="en-US" sz="1100" i="1" dirty="0"/>
              <a:t>. Change Rep</a:t>
            </a:r>
            <a:r>
              <a:rPr lang="en-US" sz="1100" dirty="0"/>
              <a:t>. </a:t>
            </a:r>
            <a:r>
              <a:rPr lang="en-US" sz="1100" dirty="0">
                <a:hlinkClick r:id="rId3"/>
              </a:rPr>
              <a:t>https://doi.org/10.1007/s40641-020-00162-y</a:t>
            </a:r>
            <a:endParaRPr lang="en-US" sz="1100" dirty="0"/>
          </a:p>
          <a:p>
            <a:pPr>
              <a:defRPr/>
            </a:pPr>
            <a:r>
              <a:rPr lang="en-US" sz="1100" baseline="30000" dirty="0"/>
              <a:t>2</a:t>
            </a:r>
            <a:r>
              <a:rPr lang="en-US" sz="1100" dirty="0"/>
              <a:t>Blockley, E., and Coauthors, 2020: The Future of Sea Ice Modeling: Where Do We Go from Here? </a:t>
            </a:r>
            <a:r>
              <a:rPr lang="en-US" sz="1100" i="1" dirty="0"/>
              <a:t>Bull. Amer. Meteor. Soc.</a:t>
            </a:r>
            <a:r>
              <a:rPr lang="en-US" sz="1100" dirty="0"/>
              <a:t>, 101, E1304–E1311, </a:t>
            </a:r>
            <a:r>
              <a:rPr lang="en-US" sz="1100" dirty="0">
                <a:hlinkClick r:id="rId4"/>
              </a:rPr>
              <a:t>https://doi.org/10.1175/BAMS-D-20-0073.1</a:t>
            </a:r>
            <a:r>
              <a:rPr lang="en-US" sz="1100" dirty="0"/>
              <a:t>.</a:t>
            </a:r>
          </a:p>
          <a:p>
            <a:pPr>
              <a:defRPr/>
            </a:pPr>
            <a:r>
              <a:rPr lang="en-US" sz="1100" baseline="30000" dirty="0"/>
              <a:t>3</a:t>
            </a:r>
            <a:r>
              <a:rPr lang="en-US" sz="1100" dirty="0"/>
              <a:t>Hunke, E., The Challenges and Opportunities of One-size-fits-all Sea-ice Models</a:t>
            </a:r>
            <a:r>
              <a:rPr lang="en-US" sz="1100" i="1" dirty="0"/>
              <a:t>.  SIAM News</a:t>
            </a:r>
            <a:r>
              <a:rPr lang="en-US" sz="1100" dirty="0"/>
              <a:t>, 27 October 2020. </a:t>
            </a:r>
            <a:r>
              <a:rPr lang="en-US" sz="1100" dirty="0">
                <a:hlinkClick r:id="rId5"/>
              </a:rPr>
              <a:t>https://sinews.siam.org/Details-Page/the-challenges-and-opportunities-of-one-size-fits-all-sea-ice-models</a:t>
            </a:r>
            <a:r>
              <a:rPr lang="en-US" sz="1100" dirty="0"/>
              <a:t> 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7607193C-6539-3F42-A4AD-DF41953D3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9585" y="611818"/>
            <a:ext cx="144780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100" b="1" dirty="0">
                <a:latin typeface="+mn-lt"/>
                <a:cs typeface="Arial" panose="020B0604020202020204" pitchFamily="34" charset="0"/>
              </a:rPr>
              <a:t>Figure: </a:t>
            </a:r>
            <a:r>
              <a:rPr lang="en-US" sz="1100" dirty="0">
                <a:solidFill>
                  <a:srgbClr val="000000"/>
                </a:solidFill>
                <a:latin typeface="+mn-lt"/>
              </a:rPr>
              <a:t>12-hour forecast of sea-ice opening rates (percent per day) associated with divergence and shear from the U.S. Navy ocean-ice model GOFS-3.1. Figure courtesy of Richard Allard of the U.S. Naval Research Laboratory at NASA’s Stennis Space Center.</a:t>
            </a:r>
            <a:endParaRPr lang="en-US" sz="11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733" y="2338128"/>
            <a:ext cx="487626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Approach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Engage sea ice modelers in a DOE/BER/EESM-supported international workshop</a:t>
            </a:r>
            <a:r>
              <a:rPr lang="en-US" sz="1400" baseline="30000" dirty="0">
                <a:solidFill>
                  <a:srgbClr val="000000"/>
                </a:solidFill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Workshop participants and co-authors</a:t>
            </a:r>
            <a:r>
              <a:rPr lang="en-US" sz="1400" baseline="30000" dirty="0">
                <a:solidFill>
                  <a:srgbClr val="000000"/>
                </a:solidFill>
              </a:rPr>
              <a:t>1,2</a:t>
            </a:r>
            <a:r>
              <a:rPr lang="en-US" sz="1400" dirty="0">
                <a:solidFill>
                  <a:srgbClr val="000000"/>
                </a:solidFill>
              </a:rPr>
              <a:t> included developers of sea ice models, users of sea ice models in an Earth system modeling context, and users of sea ice models for operational forecasting and (re)analyses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Focus discussion on physical processes and complexity needed to bridge the gap between weather and climate modeling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Disseminate conclusions through peer review</a:t>
            </a:r>
            <a:r>
              <a:rPr lang="en-US" sz="1400" baseline="30000" dirty="0"/>
              <a:t>1 </a:t>
            </a:r>
            <a:r>
              <a:rPr lang="en-US" sz="1400" dirty="0"/>
              <a:t>and online</a:t>
            </a:r>
            <a:r>
              <a:rPr lang="en-US" sz="1400" baseline="30000" dirty="0"/>
              <a:t>2, 3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4DD0DF-9396-BE4E-BF71-5393FCD5F4AB}"/>
              </a:ext>
            </a:extLst>
          </p:cNvPr>
          <p:cNvSpPr txBox="1"/>
          <p:nvPr/>
        </p:nvSpPr>
        <p:spPr>
          <a:xfrm>
            <a:off x="5060168" y="2753666"/>
            <a:ext cx="380946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Conclusions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Continuum models remain a useful tool for sea ice 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Discrete element modeling is a promising avenue for the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large spectrum of model complexity is warranted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HPC requirements cause uncertainty for future sea ice code structure,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Community involvement plays an important role for sea ice model development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FA5511-743C-8342-95D2-306207FDA5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50058" y="198202"/>
            <a:ext cx="2214469" cy="286578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795E1D3-45E7-0F48-81EA-D5EA9102E359}"/>
              </a:ext>
            </a:extLst>
          </p:cNvPr>
          <p:cNvSpPr txBox="1"/>
          <p:nvPr/>
        </p:nvSpPr>
        <p:spPr>
          <a:xfrm>
            <a:off x="5060167" y="5215879"/>
            <a:ext cx="3809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/>
              <a:t>Recommendations</a:t>
            </a:r>
            <a:r>
              <a:rPr lang="en-US" sz="1400"/>
              <a:t>: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Implement a flexible framework that enables knowledge and code sharing among research and forecasting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Create an international benchmarking product for model comparisons and forecasts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425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Elizabeth Hunke</cp:lastModifiedBy>
  <cp:revision>113</cp:revision>
  <dcterms:created xsi:type="dcterms:W3CDTF">2010-09-02T17:02:09Z</dcterms:created>
  <dcterms:modified xsi:type="dcterms:W3CDTF">2020-10-30T23:10:43Z</dcterms:modified>
</cp:coreProperties>
</file>