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52577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Downward Spiraling Motions in the </a:t>
            </a:r>
            <a:r>
              <a:rPr lang="en-US" sz="2400" b="1" dirty="0" err="1"/>
              <a:t>Zapiola</a:t>
            </a:r>
            <a:r>
              <a:rPr lang="en-US" sz="2400" b="1" dirty="0"/>
              <a:t> Anticyclone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2015" y="1277430"/>
            <a:ext cx="365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Objective</a:t>
            </a:r>
          </a:p>
          <a:p>
            <a:r>
              <a:rPr lang="en-US" sz="1600" dirty="0" smtClean="0"/>
              <a:t>We study the pathways of water parcels trapped by the </a:t>
            </a:r>
            <a:r>
              <a:rPr lang="en-US" sz="1600" dirty="0" err="1" smtClean="0"/>
              <a:t>Zapiola</a:t>
            </a:r>
            <a:r>
              <a:rPr lang="en-US" sz="1600" dirty="0" smtClean="0"/>
              <a:t> Anticyclone – a huge ocean vortex in the Argentine Basin </a:t>
            </a:r>
            <a:endParaRPr lang="en-US" sz="16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79843" y="2489364"/>
            <a:ext cx="390977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 use a </a:t>
            </a:r>
            <a:r>
              <a:rPr lang="en-US" sz="1600" dirty="0" err="1" smtClean="0"/>
              <a:t>Lagrangian</a:t>
            </a:r>
            <a:r>
              <a:rPr lang="en-US" sz="1600" dirty="0" smtClean="0"/>
              <a:t> (particle tracking) method to study the pathway of water parcels in the </a:t>
            </a:r>
            <a:r>
              <a:rPr lang="en-US" sz="1600" dirty="0" err="1" smtClean="0"/>
              <a:t>Zapiola</a:t>
            </a:r>
            <a:r>
              <a:rPr lang="en-US" sz="1600" dirty="0" smtClean="0"/>
              <a:t> Anticyclone.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 </a:t>
            </a:r>
            <a:r>
              <a:rPr lang="en-US" sz="1600" dirty="0"/>
              <a:t>find that water parcels </a:t>
            </a:r>
            <a:r>
              <a:rPr lang="en-US" sz="1600" i="1" dirty="0"/>
              <a:t>spiral </a:t>
            </a:r>
            <a:r>
              <a:rPr lang="en-US" sz="1600" i="1" dirty="0" smtClean="0"/>
              <a:t>downward</a:t>
            </a:r>
            <a:r>
              <a:rPr lang="en-US" sz="1600" dirty="0"/>
              <a:t>:</a:t>
            </a:r>
            <a:r>
              <a:rPr lang="en-US" sz="1600" dirty="0" smtClean="0"/>
              <a:t> they </a:t>
            </a:r>
            <a:r>
              <a:rPr lang="en-US" sz="1600" dirty="0"/>
              <a:t>undergo downward motion while being swept around by the </a:t>
            </a:r>
            <a:r>
              <a:rPr lang="en-US" sz="1600" dirty="0" err="1"/>
              <a:t>Zapiola</a:t>
            </a:r>
            <a:r>
              <a:rPr lang="en-US" sz="1600" dirty="0"/>
              <a:t> Anticyclone.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Water </a:t>
            </a:r>
            <a:r>
              <a:rPr lang="en-US" sz="1600" dirty="0"/>
              <a:t>parcels can be trapped for many years, make several </a:t>
            </a:r>
            <a:r>
              <a:rPr lang="en-US" sz="1600" dirty="0" smtClean="0"/>
              <a:t>revolutions around the center of the vortex, </a:t>
            </a:r>
            <a:r>
              <a:rPr lang="en-US" sz="1600" dirty="0"/>
              <a:t>descend hundreds of meters, and experience significant cooling</a:t>
            </a:r>
            <a:r>
              <a:rPr lang="en-US" sz="1600" dirty="0" smtClean="0"/>
              <a:t>.</a:t>
            </a:r>
            <a:endParaRPr lang="en-US" sz="1600" u="sng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44500" y="6076890"/>
            <a:ext cx="82423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</a:t>
            </a:r>
            <a:r>
              <a:rPr lang="en-GB" sz="1000" b="1" dirty="0"/>
              <a:t>: </a:t>
            </a:r>
            <a:r>
              <a:rPr lang="en-GB" sz="1000" dirty="0"/>
              <a:t>Weijer, W., Barthel, A., Veneziani, M. and Steiner, H., 2020. The </a:t>
            </a:r>
            <a:r>
              <a:rPr lang="en-GB" sz="1000" dirty="0" err="1"/>
              <a:t>Zapiola</a:t>
            </a:r>
            <a:r>
              <a:rPr lang="en-GB" sz="1000" dirty="0"/>
              <a:t> Anticyclone: A </a:t>
            </a:r>
            <a:r>
              <a:rPr lang="en-GB" sz="1000" dirty="0" err="1"/>
              <a:t>Lagrangian</a:t>
            </a:r>
            <a:r>
              <a:rPr lang="en-GB" sz="1000" dirty="0"/>
              <a:t> study of its kinematics in an eddy-permitting ocean model. Deep Sea Research Part I: Oceanographic Research Papers, p.103308. https://doi.org/10.1016/j.dsr.2020.103308</a:t>
            </a:r>
            <a:endParaRPr lang="en-US" sz="1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16736" y="3590690"/>
            <a:ext cx="482578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Argentine Basin is a critical conduit for </a:t>
            </a:r>
            <a:r>
              <a:rPr lang="en-US" sz="1600" dirty="0" smtClean="0"/>
              <a:t>water masses that are exchanged between the Atlantic and Southern Oceans as part of the </a:t>
            </a:r>
            <a:r>
              <a:rPr lang="en-US" sz="1600" dirty="0"/>
              <a:t>global thermohaline </a:t>
            </a:r>
            <a:r>
              <a:rPr lang="en-US" sz="1600" dirty="0" smtClean="0"/>
              <a:t>circulation.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This is the first study that shows how the </a:t>
            </a:r>
            <a:r>
              <a:rPr lang="en-US" sz="1600" dirty="0" err="1" smtClean="0"/>
              <a:t>Zapiola</a:t>
            </a:r>
            <a:r>
              <a:rPr lang="en-US" sz="1600" dirty="0" smtClean="0"/>
              <a:t> Anticyclone can affect these water masses.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This study motivates further studies of the impact of the ZA on water masses in the South Atlantic Ocean.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04800"/>
            <a:ext cx="2465845" cy="326178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231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64</cp:revision>
  <dcterms:created xsi:type="dcterms:W3CDTF">2010-09-02T17:02:09Z</dcterms:created>
  <dcterms:modified xsi:type="dcterms:W3CDTF">2020-09-18T05:05:09Z</dcterms:modified>
</cp:coreProperties>
</file>