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>
      <p:cViewPr varScale="1">
        <p:scale>
          <a:sx n="90" d="100"/>
          <a:sy n="90" d="100"/>
        </p:scale>
        <p:origin x="174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12/19/18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5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63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12/19/18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12/19/18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12/19/18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1" y="304800"/>
            <a:ext cx="8915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/>
              <a:t>Does Marine Surface Tension Have Global Biogeography?</a:t>
            </a:r>
            <a:endParaRPr lang="en-US" sz="2000" b="1" dirty="0"/>
          </a:p>
        </p:txBody>
      </p:sp>
      <p:cxnSp>
        <p:nvCxnSpPr>
          <p:cNvPr id="7" name="Straight Connector 6"/>
          <p:cNvCxnSpPr/>
          <p:nvPr/>
        </p:nvCxnSpPr>
        <p:spPr>
          <a:xfrm rot="16200000" flipH="1">
            <a:off x="1752600" y="3733800"/>
            <a:ext cx="5562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8600" y="3429000"/>
            <a:ext cx="891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4799" y="990600"/>
            <a:ext cx="41148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Objective:</a:t>
            </a:r>
            <a:endParaRPr lang="en-US" sz="2000" dirty="0"/>
          </a:p>
          <a:p>
            <a:pPr marL="192024" indent="-192024">
              <a:buFont typeface="Arial" panose="020B0604020202020204" pitchFamily="34" charset="0"/>
              <a:buChar char="•"/>
            </a:pPr>
            <a:r>
              <a:rPr lang="en-US" sz="1400" dirty="0"/>
              <a:t>Shown earlier that global modeling of surfactants can inform primary organic aerosol emissions</a:t>
            </a:r>
          </a:p>
          <a:p>
            <a:pPr marL="192024" indent="-192024">
              <a:buFont typeface="Arial" panose="020B0604020202020204" pitchFamily="34" charset="0"/>
              <a:buChar char="•"/>
            </a:pPr>
            <a:r>
              <a:rPr lang="en-US" sz="1400" dirty="0"/>
              <a:t>This link is through adsorption to breaking bubbles</a:t>
            </a:r>
          </a:p>
          <a:p>
            <a:pPr marL="192024" indent="-192024">
              <a:buFont typeface="Arial" panose="020B0604020202020204" pitchFamily="34" charset="0"/>
              <a:buChar char="•"/>
            </a:pPr>
            <a:r>
              <a:rPr lang="en-US" sz="1400" dirty="0"/>
              <a:t>The concepts are now extended to surface tension of the entire global ocean-atmosphere interface.</a:t>
            </a:r>
          </a:p>
          <a:p>
            <a:pPr marL="192024" indent="-192024">
              <a:buFont typeface="Arial" panose="020B0604020202020204" pitchFamily="34" charset="0"/>
              <a:buChar char="•"/>
            </a:pPr>
            <a:r>
              <a:rPr lang="en-US" sz="1400" dirty="0"/>
              <a:t>Tension is regulated by the same surface active macromolecules, injected by local food web cycling</a:t>
            </a:r>
          </a:p>
          <a:p>
            <a:pPr marL="192024" indent="-192024">
              <a:buFont typeface="Arial" panose="020B0604020202020204" pitchFamily="34" charset="0"/>
              <a:buChar char="•"/>
            </a:pPr>
            <a:r>
              <a:rPr lang="en-US" sz="1400" dirty="0"/>
              <a:t> There are strong regional influences upon energy, gas and spray fluxes -all climate critical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3157" y="3429000"/>
            <a:ext cx="4114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Research</a:t>
            </a:r>
          </a:p>
          <a:p>
            <a:pPr marL="192024" indent="-192024">
              <a:buFont typeface="Arial" panose="020B0604020202020204" pitchFamily="34" charset="0"/>
              <a:buChar char="•"/>
            </a:pPr>
            <a:r>
              <a:rPr lang="en-US" sz="1400" dirty="0"/>
              <a:t>Selected proxy macromolecules used to represent local interfacial behaviors –albumin and stearate</a:t>
            </a:r>
          </a:p>
          <a:p>
            <a:pPr marL="192024" indent="-192024">
              <a:buFont typeface="Arial" panose="020B0604020202020204" pitchFamily="34" charset="0"/>
              <a:buChar char="•"/>
            </a:pPr>
            <a:r>
              <a:rPr lang="en-US" sz="1400" dirty="0"/>
              <a:t>Uncertainties include temperature-salt-acidity dependencies along the interface</a:t>
            </a:r>
          </a:p>
          <a:p>
            <a:pPr marL="192024" indent="-192024">
              <a:buFont typeface="Arial" panose="020B0604020202020204" pitchFamily="34" charset="0"/>
              <a:buChar char="•"/>
            </a:pPr>
            <a:r>
              <a:rPr lang="en-US" sz="1400" dirty="0"/>
              <a:t>We note roughness length reductions track surface "pressure" defined as lowering of the tension</a:t>
            </a:r>
          </a:p>
          <a:p>
            <a:pPr marL="192024" indent="-192024">
              <a:buFont typeface="Arial" panose="020B0604020202020204" pitchFamily="34" charset="0"/>
              <a:buChar char="•"/>
            </a:pPr>
            <a:r>
              <a:rPr lang="en-US" sz="1400" dirty="0"/>
              <a:t>Plus there are strong influences on laminar layer thicknesses and bubble marginal regeneration.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48200" y="3449048"/>
            <a:ext cx="4343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Impact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We argue that biogeochemical control of the surface tension will translate directly to modulation of most climate-relevant fluxes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Qualitative connections are made to -transfer of momentum, heat, water vapor, carbon dioxide, salt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On now to quantification with more mapping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Hope </a:t>
            </a:r>
            <a:r>
              <a:rPr lang="en-US" sz="1400"/>
              <a:t>to demonstrate, </a:t>
            </a:r>
            <a:r>
              <a:rPr lang="en-US" sz="1400" dirty="0"/>
              <a:t>e.g., a “biology” of the drag coefficient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" y="6019800"/>
            <a:ext cx="87630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GB" sz="1000" b="1" dirty="0"/>
              <a:t>Reference: Scott Elliott and 19 others including O. </a:t>
            </a:r>
            <a:r>
              <a:rPr lang="en-GB" sz="1000" b="1" dirty="0" err="1"/>
              <a:t>Ogunro</a:t>
            </a:r>
            <a:r>
              <a:rPr lang="en-GB" sz="1000" b="1" dirty="0"/>
              <a:t>, F. Hoffman, N. Jeffery, S. Burrows “Does Marine Surface Tension have Global Biogeography? Addition for the OCEANFILMS Package, Atmosphere 2018, 9, 216; doi:10.3390/atmos9060216</a:t>
            </a:r>
            <a:endParaRPr lang="en-US" sz="1000" i="1" dirty="0"/>
          </a:p>
        </p:txBody>
      </p:sp>
      <p:sp>
        <p:nvSpPr>
          <p:cNvPr id="11" name="TextBox 27"/>
          <p:cNvSpPr txBox="1">
            <a:spLocks noChangeArrowheads="1"/>
          </p:cNvSpPr>
          <p:nvPr/>
        </p:nvSpPr>
        <p:spPr bwMode="auto">
          <a:xfrm>
            <a:off x="4567237" y="2828286"/>
            <a:ext cx="4495799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066FF"/>
                </a:solidFill>
              </a:rPr>
              <a:t>Log10 surface pressure map (change in tension) using baseline </a:t>
            </a:r>
            <a:r>
              <a:rPr lang="en-US" sz="1100" dirty="0" err="1">
                <a:solidFill>
                  <a:srgbClr val="0066FF"/>
                </a:solidFill>
              </a:rPr>
              <a:t>Ogunro</a:t>
            </a:r>
            <a:r>
              <a:rPr lang="en-US" sz="1100" dirty="0">
                <a:solidFill>
                  <a:srgbClr val="0066FF"/>
                </a:solidFill>
              </a:rPr>
              <a:t> et al (2015) organic distributions and global two dimensional equations of (adsorptive) state. 2D pressure units are </a:t>
            </a:r>
            <a:r>
              <a:rPr lang="en-US" sz="1100" dirty="0" err="1">
                <a:solidFill>
                  <a:srgbClr val="0066FF"/>
                </a:solidFill>
              </a:rPr>
              <a:t>mN</a:t>
            </a:r>
            <a:r>
              <a:rPr lang="en-US" sz="1100" dirty="0">
                <a:solidFill>
                  <a:srgbClr val="0066FF"/>
                </a:solidFill>
              </a:rPr>
              <a:t>/m, results are for August 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C56D488-62DD-F447-A10B-707850F44B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114" y="778122"/>
            <a:ext cx="2960005" cy="2104166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187</Words>
  <Application>Microsoft Macintosh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Microsoft Office User</cp:lastModifiedBy>
  <cp:revision>82</cp:revision>
  <dcterms:created xsi:type="dcterms:W3CDTF">2010-09-02T17:02:09Z</dcterms:created>
  <dcterms:modified xsi:type="dcterms:W3CDTF">2018-12-19T20:51:26Z</dcterms:modified>
</cp:coreProperties>
</file>