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/>
    <p:restoredTop sz="94676"/>
  </p:normalViewPr>
  <p:slideViewPr>
    <p:cSldViewPr>
      <p:cViewPr varScale="1">
        <p:scale>
          <a:sx n="156" d="100"/>
          <a:sy n="156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Wanda says that this is a general slide with no specific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3048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Neodymium Isotopes in the Ocean Model Traces Water Mass Mixing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6015" y="997817"/>
            <a:ext cx="3901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Objective</a:t>
            </a:r>
          </a:p>
          <a:p>
            <a:r>
              <a:rPr lang="en-US" sz="1600" dirty="0"/>
              <a:t>Neodymium isotopic composition (</a:t>
            </a:r>
            <a:r>
              <a:rPr lang="en-US" sz="1600" dirty="0" err="1"/>
              <a:t>ε</a:t>
            </a:r>
            <a:r>
              <a:rPr lang="en-US" sz="1600" baseline="-25000" dirty="0" err="1"/>
              <a:t>Nd</a:t>
            </a:r>
            <a:r>
              <a:rPr lang="en-US" sz="1600" dirty="0"/>
              <a:t>) is an important tracer for water mass used in </a:t>
            </a:r>
            <a:r>
              <a:rPr lang="en-US" sz="1600" dirty="0" err="1"/>
              <a:t>paleoceanographic</a:t>
            </a:r>
            <a:r>
              <a:rPr lang="en-US" sz="1600" dirty="0"/>
              <a:t> studies. To allow for direct model-data comparison and to help improve our understanding of ocean circulation, we implement Neodymium isotopes in the ocean model of CESM. </a:t>
            </a:r>
            <a:endParaRPr lang="en-US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468603" y="3520869"/>
            <a:ext cx="3975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Research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Nd isotopes are implemented in CESM.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In idealized water hosing experiment, </a:t>
            </a:r>
            <a:r>
              <a:rPr lang="en-US" sz="1600" dirty="0" err="1"/>
              <a:t>ε</a:t>
            </a:r>
            <a:r>
              <a:rPr lang="en-US" sz="1600" baseline="-25000" dirty="0" err="1"/>
              <a:t>Nd</a:t>
            </a:r>
            <a:r>
              <a:rPr lang="en-US" sz="1600" dirty="0"/>
              <a:t> changes in the Atlantic mainly reflect changes in the mixing between different water masses.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End-member changes due to the change of ocean circulation can influence the interpretation of </a:t>
            </a:r>
            <a:r>
              <a:rPr lang="en-US" sz="1600" dirty="0" err="1"/>
              <a:t>ε</a:t>
            </a:r>
            <a:r>
              <a:rPr lang="en-US" sz="1600" baseline="-25000" dirty="0" err="1"/>
              <a:t>Nd</a:t>
            </a:r>
            <a:r>
              <a:rPr lang="en-US" sz="1600" dirty="0"/>
              <a:t> in some locations.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0299" y="3759200"/>
            <a:ext cx="434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Impact</a:t>
            </a:r>
          </a:p>
          <a:p>
            <a:r>
              <a:rPr lang="en-US" sz="1600" dirty="0"/>
              <a:t>Nd isotopes in the CESM can simulate the Nd concentration and </a:t>
            </a:r>
            <a:r>
              <a:rPr lang="en-US" sz="1600" dirty="0" err="1"/>
              <a:t>ε</a:t>
            </a:r>
            <a:r>
              <a:rPr lang="en-US" sz="1600" baseline="-25000" dirty="0" err="1"/>
              <a:t>Nd</a:t>
            </a:r>
            <a:r>
              <a:rPr lang="en-US" sz="1600" dirty="0"/>
              <a:t> in reasonable agreement with observations. ﻿With other isotopes, such as δ</a:t>
            </a:r>
            <a:r>
              <a:rPr lang="en-US" sz="1600" baseline="30000" dirty="0"/>
              <a:t>18</a:t>
            </a:r>
            <a:r>
              <a:rPr lang="en-US" sz="1600" dirty="0"/>
              <a:t>O, </a:t>
            </a:r>
            <a:r>
              <a:rPr lang="en-US" sz="1600" baseline="30000" dirty="0"/>
              <a:t>231</a:t>
            </a:r>
            <a:r>
              <a:rPr lang="en-US" sz="1600" dirty="0"/>
              <a:t>Pa/</a:t>
            </a:r>
            <a:r>
              <a:rPr lang="en-US" sz="1600" baseline="30000" dirty="0"/>
              <a:t>230</a:t>
            </a:r>
            <a:r>
              <a:rPr lang="en-US" sz="1600" dirty="0"/>
              <a:t>Th, δ</a:t>
            </a:r>
            <a:r>
              <a:rPr lang="en-US" sz="1600" baseline="30000" dirty="0"/>
              <a:t>13</a:t>
            </a:r>
            <a:r>
              <a:rPr lang="en-US" sz="1600" dirty="0"/>
              <a:t>C, and radiocarbon in the same model, this isotope‐enabled CESM provides a powerful tool to improve the understanding of past ocean circulation changes.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6230780"/>
            <a:ext cx="7239000" cy="246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/>
              <a:t>Reference: </a:t>
            </a:r>
            <a:r>
              <a:rPr lang="en-US" sz="1000" b="1" dirty="0"/>
              <a:t>Gu, S. et al. Modeling Neodymium Isotopes in the Ocean Component of the CESM1. J. Adv. Model. Earth Syst. 11, (2019).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FE821-CE4D-F642-8203-CDC5C3DC3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33590" r="22680" b="30000"/>
          <a:stretch/>
        </p:blipFill>
        <p:spPr>
          <a:xfrm>
            <a:off x="5181600" y="1297025"/>
            <a:ext cx="3141518" cy="2496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52F3B-2B6F-FE45-8D0A-56103E26CF40}"/>
              </a:ext>
            </a:extLst>
          </p:cNvPr>
          <p:cNvSpPr txBox="1"/>
          <p:nvPr/>
        </p:nvSpPr>
        <p:spPr>
          <a:xfrm>
            <a:off x="4625611" y="971651"/>
            <a:ext cx="4398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The seafloor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n-US" sz="1100" baseline="-25000" dirty="0" err="1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 with observations superimposed as filled circles. Selected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n-US" sz="1100" baseline="-25000" dirty="0" err="1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 profiles with a black line for model and red dots for observations.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196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jiaxu@lanl.gov</cp:lastModifiedBy>
  <cp:revision>66</cp:revision>
  <dcterms:created xsi:type="dcterms:W3CDTF">2010-09-02T17:02:09Z</dcterms:created>
  <dcterms:modified xsi:type="dcterms:W3CDTF">2019-04-05T17:05:13Z</dcterms:modified>
</cp:coreProperties>
</file>