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1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E870-DEA0-4725-BBD2-34DE4A6DD91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DD5C-79C0-4186-832B-339A7C910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8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E870-DEA0-4725-BBD2-34DE4A6DD91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DD5C-79C0-4186-832B-339A7C910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5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E870-DEA0-4725-BBD2-34DE4A6DD91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DD5C-79C0-4186-832B-339A7C910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9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E870-DEA0-4725-BBD2-34DE4A6DD91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DD5C-79C0-4186-832B-339A7C910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124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E870-DEA0-4725-BBD2-34DE4A6DD91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DD5C-79C0-4186-832B-339A7C910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51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E870-DEA0-4725-BBD2-34DE4A6DD91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DD5C-79C0-4186-832B-339A7C910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10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E870-DEA0-4725-BBD2-34DE4A6DD91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DD5C-79C0-4186-832B-339A7C910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718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E870-DEA0-4725-BBD2-34DE4A6DD91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DD5C-79C0-4186-832B-339A7C910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201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E870-DEA0-4725-BBD2-34DE4A6DD91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DD5C-79C0-4186-832B-339A7C910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32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E870-DEA0-4725-BBD2-34DE4A6DD91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DD5C-79C0-4186-832B-339A7C910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896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E870-DEA0-4725-BBD2-34DE4A6DD91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DD5C-79C0-4186-832B-339A7C910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371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6E870-DEA0-4725-BBD2-34DE4A6DD91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7DD5C-79C0-4186-832B-339A7C910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70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881" y="152400"/>
            <a:ext cx="9199563" cy="6469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395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2</cp:revision>
  <dcterms:created xsi:type="dcterms:W3CDTF">2016-11-28T20:26:40Z</dcterms:created>
  <dcterms:modified xsi:type="dcterms:W3CDTF">2016-11-28T20:28:46Z</dcterms:modified>
</cp:coreProperties>
</file>