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9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2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5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1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1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2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9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7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6E870-DEA0-4725-BBD2-34DE4A6DD9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DD5C-79C0-4186-832B-339A7C91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7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81" y="152400"/>
            <a:ext cx="9199563" cy="646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95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2</cp:revision>
  <dcterms:created xsi:type="dcterms:W3CDTF">2016-11-28T20:26:40Z</dcterms:created>
  <dcterms:modified xsi:type="dcterms:W3CDTF">2016-11-28T20:28:46Z</dcterms:modified>
</cp:coreProperties>
</file>