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0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7602" autoAdjust="0"/>
    <p:restoredTop sz="94660"/>
  </p:normalViewPr>
  <p:slideViewPr>
    <p:cSldViewPr snapToGrid="0">
      <p:cViewPr>
        <p:scale>
          <a:sx n="100" d="100"/>
          <a:sy n="100" d="100"/>
        </p:scale>
        <p:origin x="304" y="3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7FB7B2-B563-4569-B14B-826253E7D6A8}" type="datetimeFigureOut">
              <a:rPr lang="en-US" smtClean="0"/>
              <a:t>4/29/21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6D6266-B2ED-4044-939B-16205130CE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0613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5A5A01-B7A2-A145-A674-10CEA57FB00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8511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8771A5-D8C1-42F6-9ADC-068EF2F4CA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C9E2EB-F862-4951-B70B-24C80BE920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38B48C-0BB0-45FD-9B67-1054C049E1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ED006-4483-49F6-9DCD-74EDD9AA02C0}" type="datetimeFigureOut">
              <a:rPr lang="en-US" smtClean="0"/>
              <a:t>4/29/21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8AF22F-B57A-478C-820F-918CE449F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E8AF4E-1CDC-41C7-AA8E-1F478E2B2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D389C-CEBE-4CC9-BB0C-B4AE45243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4117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D11B07-EC0A-42C6-A1AF-05ED47F05A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702D8DC-0DFE-41FD-A659-0726830146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E6A6BF-04A8-4F48-954E-100FB52F14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ED006-4483-49F6-9DCD-74EDD9AA02C0}" type="datetimeFigureOut">
              <a:rPr lang="en-US" smtClean="0"/>
              <a:t>4/29/21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99BABE-F1C5-48B9-A9B9-05C4484237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8A1226-EAB1-430E-9559-15E17A5E1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D389C-CEBE-4CC9-BB0C-B4AE45243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37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FEBE29F-68B8-4D30-B4D8-04B8437EC00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89492D7-995B-4863-AB89-93588F5C45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C086AF-5CA8-4FBF-A91D-F09D103701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ED006-4483-49F6-9DCD-74EDD9AA02C0}" type="datetimeFigureOut">
              <a:rPr lang="en-US" smtClean="0"/>
              <a:t>4/29/21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DD9423-1407-4476-A833-B7A66FEEE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38F3D0-4AE3-4165-B87B-B948E270D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D389C-CEBE-4CC9-BB0C-B4AE45243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09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4DF56B-D507-4542-A7C6-3A23F7EEF2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C928FC-CC50-4B08-A282-DDC4F91A95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4E675F-8A3C-402D-8B47-1A85D5C43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ED006-4483-49F6-9DCD-74EDD9AA02C0}" type="datetimeFigureOut">
              <a:rPr lang="en-US" smtClean="0"/>
              <a:t>4/29/21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3C246E-2ABC-41DE-96F0-BB6A7A468B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EBF2CF-53CC-4B86-8DE6-AAC5FC735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D389C-CEBE-4CC9-BB0C-B4AE45243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673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ECA39F-3DA4-4BA5-B75E-3CAF68F464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3444C2-A268-4661-9EBE-2BD49FEA43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736B9C-EFD2-4A66-8A57-C4934AB7D0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ED006-4483-49F6-9DCD-74EDD9AA02C0}" type="datetimeFigureOut">
              <a:rPr lang="en-US" smtClean="0"/>
              <a:t>4/29/21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C3A38-396E-4E88-BE31-10C68897C6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A9EDAA-CAA3-4D96-A7EC-96864C0F2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D389C-CEBE-4CC9-BB0C-B4AE45243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3164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A3E9D5-B8F2-46E3-A382-BA249EDC51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826410-020B-440A-8940-5872A9BAB0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25A5DE-2C26-4324-BE8E-13337A710F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C46A74-55C9-43A9-AE20-A321283C9D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ED006-4483-49F6-9DCD-74EDD9AA02C0}" type="datetimeFigureOut">
              <a:rPr lang="en-US" smtClean="0"/>
              <a:t>4/29/21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65EC98-8063-4F99-8D12-74899D673D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8C7892-F2BB-47FA-B8DF-26E6B6509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D389C-CEBE-4CC9-BB0C-B4AE45243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610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77C4E2-2824-4E8D-ACFE-4F10A52A0A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910884-57CE-44DD-AB9D-D70F57F1A3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140F33-C32B-417D-B8BE-8038801527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E634BD-16A5-43B5-9666-E92295809D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F4728DC-688B-4679-BAB9-FA5118EDB7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27F0329-8278-4E82-AB14-5CA8D56DA7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ED006-4483-49F6-9DCD-74EDD9AA02C0}" type="datetimeFigureOut">
              <a:rPr lang="en-US" smtClean="0"/>
              <a:t>4/29/21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F171266-5A13-4D61-BFD2-B5F846B667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4F73020-4E44-462C-8391-7DDBF6FC46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D389C-CEBE-4CC9-BB0C-B4AE45243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01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EA259A-7279-4683-B0A9-68AF1BA046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09EFD2A-2DCC-4297-A188-BFF8B6C2E2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ED006-4483-49F6-9DCD-74EDD9AA02C0}" type="datetimeFigureOut">
              <a:rPr lang="en-US" smtClean="0"/>
              <a:t>4/29/21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54205AD-F12B-49D7-8CF1-325268613A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6E116F-B807-4203-94D3-BDE20A617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D389C-CEBE-4CC9-BB0C-B4AE45243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3352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0514920-F585-4FA0-A9B2-4AFC625323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ED006-4483-49F6-9DCD-74EDD9AA02C0}" type="datetimeFigureOut">
              <a:rPr lang="en-US" smtClean="0"/>
              <a:t>4/29/21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7E64BBD-9839-4A00-AFD9-3C78C8A96A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3D48CC-DC1C-437C-96C9-7F535FB9B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D389C-CEBE-4CC9-BB0C-B4AE45243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4014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C428A1-6BB1-4AD9-B743-B478C2D0B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02545D-2A30-4F66-AD8B-3B63F07369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6B0753-862D-4BDB-B124-B07055E368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4B42E2-EB9F-42EE-BABA-B4DD470BD7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ED006-4483-49F6-9DCD-74EDD9AA02C0}" type="datetimeFigureOut">
              <a:rPr lang="en-US" smtClean="0"/>
              <a:t>4/29/21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6E20E8-AA16-471A-BE9D-3049F709A5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EA6475-DDF0-47F5-8F38-A2DB9664CB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D389C-CEBE-4CC9-BB0C-B4AE45243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608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C14EC0-2B59-4A27-B169-12BCD09DF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DB75439-4047-4BC9-9130-98A90C2BE2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7FDDEF-D5B1-4768-8598-C3EF381A03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5F264F-59CB-4CF4-9996-CF2F066E84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ED006-4483-49F6-9DCD-74EDD9AA02C0}" type="datetimeFigureOut">
              <a:rPr lang="en-US" smtClean="0"/>
              <a:t>4/29/21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0ADB77-DBCD-4B03-91E5-F708B996D0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CBC862-F9B0-4D79-8FD6-005E54A48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D389C-CEBE-4CC9-BB0C-B4AE45243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590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395DBED-9630-4AB6-B735-5E05870DC7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CD67B4-869B-4783-82F1-0D4069CD3B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F18104-50FB-4150-B712-7ADF602161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1ED006-4483-49F6-9DCD-74EDD9AA02C0}" type="datetimeFigureOut">
              <a:rPr lang="en-US" smtClean="0"/>
              <a:t>4/29/21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4935DA-D473-4BBE-981B-5C41FC2E42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87FF72-42F7-4100-B705-D92DDB6C2D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ED389C-CEBE-4CC9-BB0C-B4AE45243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273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254BFE79-DE5E-5343-9074-6FEBDEB47AF7}"/>
              </a:ext>
            </a:extLst>
          </p:cNvPr>
          <p:cNvSpPr/>
          <p:nvPr/>
        </p:nvSpPr>
        <p:spPr>
          <a:xfrm>
            <a:off x="6818423" y="1102350"/>
            <a:ext cx="5233249" cy="40523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2000"/>
              </a:spcAft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Objective: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Assess how the newly developed Earth system models (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i.e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CMIP6) represent the present-day statistics of precipitation extremes over Eastern Africa.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2000"/>
              </a:spcAft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Approach: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Apply a comprehensive set of nine extreme precipitation indices to evaluate the representation of extreme precipitation against two gridded observational data (TRMM 3B42 and GPCP 1DD).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Results: </a:t>
            </a:r>
            <a:r>
              <a:rPr lang="en-US" sz="16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CMIP6 models overestimate the total-wet day precipitation and maximum consecutive wet days, and underestimate very wet days and maximum 5-day precipitation in both seasons (March–May and September–November).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The model performance varies with the season and index, and is generally independent of horizontal resolution.</a:t>
            </a:r>
            <a:endParaRPr lang="en-US" sz="16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B24813C-DBB1-7B47-B8B6-83B0EA2D33E6}"/>
              </a:ext>
            </a:extLst>
          </p:cNvPr>
          <p:cNvSpPr/>
          <p:nvPr/>
        </p:nvSpPr>
        <p:spPr>
          <a:xfrm>
            <a:off x="6988292" y="5330913"/>
            <a:ext cx="4882704" cy="1323439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16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Akinsanola AA, </a:t>
            </a:r>
            <a:r>
              <a:rPr lang="en-US" sz="1600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Ongoma</a:t>
            </a:r>
            <a:r>
              <a:rPr lang="en-US" sz="16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 and </a:t>
            </a:r>
            <a:r>
              <a:rPr lang="en-US" sz="1600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Kooperman</a:t>
            </a:r>
            <a:r>
              <a:rPr lang="en-US" sz="16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GJ (2021) Evaluation of CMIP6 models in simulating the statistics of extreme precipitation over Eastern Africa</a:t>
            </a:r>
            <a:r>
              <a:rPr lang="en-US" sz="1600" b="1" i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HK" sz="16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Atmos. Res. 254,105509.   https://doi.org/10.1016/j.atmosres.2021.105509</a:t>
            </a:r>
            <a:r>
              <a:rPr lang="en-US" sz="16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E84E9E4-15BC-224B-943D-D2E6FE809B35}"/>
              </a:ext>
            </a:extLst>
          </p:cNvPr>
          <p:cNvSpPr txBox="1"/>
          <p:nvPr/>
        </p:nvSpPr>
        <p:spPr>
          <a:xfrm>
            <a:off x="1641965" y="5059"/>
            <a:ext cx="890806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Evaluation of CMIP6 models in simulating the statistics of extreme precipitation over Eastern Africa</a:t>
            </a:r>
            <a:endParaRPr lang="en-US" sz="25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9" name="Picture 28" descr="DOE_logo.png">
            <a:extLst>
              <a:ext uri="{FF2B5EF4-FFF2-40B4-BE49-F238E27FC236}">
                <a16:creationId xmlns:a16="http://schemas.microsoft.com/office/drawing/2014/main" id="{FD405932-89F5-EF4D-A5CF-F42905C82D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0002" y="6261867"/>
            <a:ext cx="568378" cy="56684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0561FA3-4FEC-4842-BEA1-21651186BA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677" y="6270426"/>
            <a:ext cx="1735707" cy="566998"/>
          </a:xfrm>
          <a:prstGeom prst="rect">
            <a:avLst/>
          </a:prstGeom>
        </p:spPr>
      </p:pic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006A5EF-DC2F-494F-822B-6C4ABBFD66F2}"/>
              </a:ext>
            </a:extLst>
          </p:cNvPr>
          <p:cNvCxnSpPr>
            <a:cxnSpLocks/>
          </p:cNvCxnSpPr>
          <p:nvPr/>
        </p:nvCxnSpPr>
        <p:spPr>
          <a:xfrm flipV="1">
            <a:off x="351531" y="3478405"/>
            <a:ext cx="6265118" cy="191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445777F6-5112-4544-A252-F8701B10F894}"/>
              </a:ext>
            </a:extLst>
          </p:cNvPr>
          <p:cNvCxnSpPr>
            <a:cxnSpLocks/>
          </p:cNvCxnSpPr>
          <p:nvPr/>
        </p:nvCxnSpPr>
        <p:spPr>
          <a:xfrm>
            <a:off x="481076" y="6218532"/>
            <a:ext cx="61106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5C36C630-ECFB-934D-A4F6-7B1B60B3A60E}"/>
              </a:ext>
            </a:extLst>
          </p:cNvPr>
          <p:cNvSpPr txBox="1"/>
          <p:nvPr/>
        </p:nvSpPr>
        <p:spPr>
          <a:xfrm>
            <a:off x="71236" y="3573774"/>
            <a:ext cx="6866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Percentage Bias of Extreme Precipitation Indices Relative to GPCP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A94E837-4BAF-41A7-9BF5-E2F52948EF92}"/>
              </a:ext>
            </a:extLst>
          </p:cNvPr>
          <p:cNvSpPr txBox="1"/>
          <p:nvPr/>
        </p:nvSpPr>
        <p:spPr>
          <a:xfrm>
            <a:off x="140327" y="966125"/>
            <a:ext cx="67280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Percentage Bias of Extreme Precipitation Indices Relative to TRMM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A15FDF9-30F0-42C6-9F78-89A8A7347D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1805" y="1267202"/>
            <a:ext cx="6265118" cy="212822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FE6E775-7B3A-445C-9794-33391BAAF19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1805" y="3861526"/>
            <a:ext cx="6244844" cy="233105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75084DF-7141-4F26-B203-3F18D845527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4807" y="6261867"/>
            <a:ext cx="1403383" cy="566840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CA415B4-90A5-4A4F-823C-61663E50D856}"/>
              </a:ext>
            </a:extLst>
          </p:cNvPr>
          <p:cNvCxnSpPr>
            <a:cxnSpLocks/>
          </p:cNvCxnSpPr>
          <p:nvPr/>
        </p:nvCxnSpPr>
        <p:spPr>
          <a:xfrm>
            <a:off x="1371600" y="866076"/>
            <a:ext cx="94457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03960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190</Words>
  <Application>Microsoft Macintosh PowerPoint</Application>
  <PresentationFormat>Widescreen</PresentationFormat>
  <Paragraphs>8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Akintomide Afolayan Akinsanola</dc:creator>
  <cp:lastModifiedBy>Gabriel J Kooperman</cp:lastModifiedBy>
  <cp:revision>20</cp:revision>
  <dcterms:created xsi:type="dcterms:W3CDTF">2021-03-02T21:20:12Z</dcterms:created>
  <dcterms:modified xsi:type="dcterms:W3CDTF">2021-04-29T21:16:17Z</dcterms:modified>
</cp:coreProperties>
</file>