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6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cap="small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0"/>
            <a:endParaRPr lang="en-US" dirty="0"/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5789962" y="6337426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(institutional logo, collaborators, etc.)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645EF8-6261-8B42-92DA-FE4DCA82889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92583" y="6353947"/>
            <a:ext cx="2335258" cy="43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052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4572000" y="3429000"/>
            <a:ext cx="462751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0" y="3429000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0" y="762797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306101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oi.org/10.1016/j.wace.2020.100268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2F97F-5774-CA49-B124-5618841F3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historical CMIP6 model simulations of extreme precipitation over contiguous US regions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B7C2E-4D12-AA4D-8894-3EAF332EBB3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 err="1"/>
              <a:t>Srivastava</a:t>
            </a:r>
            <a:r>
              <a:rPr lang="en-US" dirty="0"/>
              <a:t>, A., </a:t>
            </a:r>
            <a:r>
              <a:rPr lang="en-US" dirty="0" err="1"/>
              <a:t>Grotjahn</a:t>
            </a:r>
            <a:r>
              <a:rPr lang="en-US" dirty="0"/>
              <a:t>, R., &amp; </a:t>
            </a:r>
            <a:r>
              <a:rPr lang="en-US" dirty="0" err="1"/>
              <a:t>Ullrich</a:t>
            </a:r>
            <a:r>
              <a:rPr lang="en-US" dirty="0"/>
              <a:t>, P. (2020). Evaluation of historical CMIP6 model simulations of extreme precipitation over contiguous US regions. </a:t>
            </a:r>
            <a:r>
              <a:rPr lang="en-US" i="1" dirty="0"/>
              <a:t>Weather and Climate Extremes</a:t>
            </a:r>
            <a:r>
              <a:rPr lang="en-US" dirty="0"/>
              <a:t>, 100268. </a:t>
            </a:r>
            <a:r>
              <a:rPr lang="en-US" dirty="0">
                <a:hlinkClick r:id="rId2" tooltip="Persistent link using digital object identifier"/>
              </a:rPr>
              <a:t>https://doi.org/10.1016/j.wace.2020.100268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D4C359-A4A3-8544-B669-23534EA6EE5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" y="1059206"/>
            <a:ext cx="2672408" cy="2356511"/>
          </a:xfrm>
        </p:spPr>
        <p:txBody>
          <a:bodyPr/>
          <a:lstStyle/>
          <a:p>
            <a:r>
              <a:rPr lang="en-US" sz="1400" dirty="0"/>
              <a:t>CMIP6 models historical simulations of: Expert Team on Climate Change Detection precipitation Indices are tested. Properties over space and time in seven National Climate Assessment regions and the Continental US (CONUS) are examined.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84A2E72-1C97-9C4D-AC79-120B00BA2AED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-152400" y="3730751"/>
            <a:ext cx="4343399" cy="1951695"/>
          </a:xfrm>
        </p:spPr>
        <p:txBody>
          <a:bodyPr/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400" dirty="0"/>
              <a:t>A CMIP6 multimodel median performs better overall than any individual model tested.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Multimodel</a:t>
            </a:r>
            <a:r>
              <a:rPr lang="en-US" sz="1400" dirty="0"/>
              <a:t> medians are similar in CMIP5, but biases are smaller in CMIP6 models tested. Observational uncertainty is comparable to interquartile model spread. 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1400" dirty="0"/>
              <a:t>Models and observations that do well in one region are not necessarily better elsewhere.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864EEEF-9447-A546-A622-841E5FA75F7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4191001" y="3730752"/>
            <a:ext cx="4953000" cy="2034041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Models’ performance in simulating the observed (CPC data) mean  and interannual variability of  precipitation indices  are estimated using the normalized root-mean-squared error (NRMSE) and interannual  variability skill score (IVSS). Better </a:t>
            </a:r>
            <a:r>
              <a:rPr lang="en-US"/>
              <a:t>models optimize NRMSE and IVSS.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Selected indices are PRCPTOT, SDII, CWD, CDD, Rx1day, Rx5day, R95p and R99p.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observational data tested: PRISM, </a:t>
            </a:r>
            <a:r>
              <a:rPr lang="en-US" dirty="0" err="1"/>
              <a:t>Livneh</a:t>
            </a:r>
            <a:r>
              <a:rPr lang="en-US" dirty="0"/>
              <a:t>, HadEx2.</a:t>
            </a:r>
          </a:p>
        </p:txBody>
      </p:sp>
      <p:pic>
        <p:nvPicPr>
          <p:cNvPr id="1027" name="Picture 3" descr="H:\UCD\2020-06-28\Projects\Hyperion\projects\CMIP6\Figures\2020-05-11\NRMSE_heatmap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731520"/>
            <a:ext cx="2519330" cy="2834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:\UCD\2020-06-28\Projects\Hyperion\projects\CMIP6\Figures\2020-05-11\NRMSE-NIVS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746760"/>
            <a:ext cx="2834639" cy="2834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772400" y="883865"/>
            <a:ext cx="13099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Left: NRMSE. Blue is best; red is worst. Right: Scatter diagram of scores relative to CMIP6 </a:t>
            </a:r>
            <a:r>
              <a:rPr lang="en-US" sz="1000" dirty="0" err="1"/>
              <a:t>multimodel</a:t>
            </a:r>
            <a:r>
              <a:rPr lang="en-US" sz="1000" dirty="0"/>
              <a:t> median: NRMSE (X-axis) versus NIVSS  (Y-axis). Models in green zones do better than CMIP6 median performance. </a:t>
            </a: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607" y="6248400"/>
            <a:ext cx="674193" cy="54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5" descr="E:\UCD\Documents\UCD_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324600"/>
            <a:ext cx="184920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861404"/>
      </p:ext>
    </p:extLst>
  </p:cSld>
  <p:clrMapOvr>
    <a:masterClrMapping/>
  </p:clrMapOvr>
</p:sld>
</file>

<file path=ppt/theme/theme1.xml><?xml version="1.0" encoding="utf-8"?>
<a:theme xmlns:a="http://schemas.openxmlformats.org/drawingml/2006/main" name="Four Panel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272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Four Panel Highlights</vt:lpstr>
      <vt:lpstr>Evaluation of historical CMIP6 model simulations of extreme precipitation over contiguous US regions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historical CMIP6 model simulations of extreme precipitation over contiguous US regions</dc:title>
  <dc:creator>Dell</dc:creator>
  <cp:lastModifiedBy>Christopher Derr</cp:lastModifiedBy>
  <cp:revision>22</cp:revision>
  <dcterms:created xsi:type="dcterms:W3CDTF">2020-07-08T22:59:42Z</dcterms:created>
  <dcterms:modified xsi:type="dcterms:W3CDTF">2020-07-16T21:05:42Z</dcterms:modified>
</cp:coreProperties>
</file>